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60" r:id="rId2"/>
    <p:sldId id="404" r:id="rId3"/>
    <p:sldId id="405" r:id="rId4"/>
    <p:sldId id="406" r:id="rId5"/>
    <p:sldId id="407" r:id="rId6"/>
    <p:sldId id="408" r:id="rId7"/>
    <p:sldId id="414" r:id="rId8"/>
    <p:sldId id="409" r:id="rId9"/>
    <p:sldId id="410" r:id="rId10"/>
    <p:sldId id="411" r:id="rId11"/>
    <p:sldId id="419" r:id="rId12"/>
    <p:sldId id="425" r:id="rId13"/>
    <p:sldId id="415" r:id="rId14"/>
    <p:sldId id="424" r:id="rId15"/>
    <p:sldId id="416" r:id="rId16"/>
    <p:sldId id="417" r:id="rId17"/>
    <p:sldId id="418" r:id="rId18"/>
    <p:sldId id="380" r:id="rId19"/>
    <p:sldId id="379" r:id="rId20"/>
    <p:sldId id="420" r:id="rId21"/>
    <p:sldId id="422" r:id="rId22"/>
    <p:sldId id="423" r:id="rId23"/>
  </p:sldIdLst>
  <p:sldSz cx="13331825" cy="8888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79970"/>
    <a:srgbClr val="4472C5"/>
    <a:srgbClr val="F8F5ED"/>
    <a:srgbClr val="F4F3E7"/>
    <a:srgbClr val="F8F5EA"/>
    <a:srgbClr val="F6F8ED"/>
    <a:srgbClr val="7FB371"/>
    <a:srgbClr val="F3CED0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/>
    <p:restoredTop sz="94231"/>
  </p:normalViewPr>
  <p:slideViewPr>
    <p:cSldViewPr snapToGrid="0">
      <p:cViewPr varScale="1">
        <p:scale>
          <a:sx n="116" d="100"/>
          <a:sy n="116" d="100"/>
        </p:scale>
        <p:origin x="16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B9723-0216-E64E-AE7E-B5091E73BA4C}" type="doc">
      <dgm:prSet loTypeId="urn:microsoft.com/office/officeart/2005/8/layout/orgChart1" loCatId="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01597C-4C94-5C40-9F92-5B14E93F69F2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3200" b="0" i="0" dirty="0">
              <a:latin typeface="+mn-lt"/>
            </a:rPr>
            <a:t>Quantities</a:t>
          </a:r>
          <a:br>
            <a:rPr lang="en-US" sz="3200" b="0" i="0" dirty="0">
              <a:latin typeface="+mn-lt"/>
            </a:rPr>
          </a:br>
          <a:r>
            <a:rPr lang="en-US" sz="3200" b="0" i="0" dirty="0">
              <a:latin typeface="+mn-lt"/>
            </a:rPr>
            <a:t>of interest</a:t>
          </a:r>
        </a:p>
      </dgm:t>
    </dgm:pt>
    <dgm:pt modelId="{4282B2D3-1BB0-9C44-996A-AB8701CB38DC}" type="parTrans" cxnId="{198FE7E6-99D8-0F4C-9D94-1EA45A4B899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58D2D7A3-368A-F04B-8ED4-FC24886397E6}" type="sibTrans" cxnId="{198FE7E6-99D8-0F4C-9D94-1EA45A4B899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ADC474D0-196C-4D47-9AC5-34CC7337CE0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200" b="0" i="0" dirty="0">
              <a:latin typeface="+mn-lt"/>
            </a:rPr>
            <a:t>Descriptive inferences</a:t>
          </a:r>
        </a:p>
      </dgm:t>
    </dgm:pt>
    <dgm:pt modelId="{CC52A3B8-2554-224A-9447-5807C67A6AF0}" type="parTrans" cxnId="{681D1DC4-D6CD-834A-8B83-E0440115F4FF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A324F175-57A7-1341-A74D-6CEF930726B4}" type="sibTrans" cxnId="{681D1DC4-D6CD-834A-8B83-E0440115F4FF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43AEA21B-9959-5C48-B48C-771ED15BF11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200" b="0" i="0" dirty="0">
              <a:latin typeface="+mn-lt"/>
            </a:rPr>
            <a:t>Predictive inferences</a:t>
          </a:r>
        </a:p>
      </dgm:t>
    </dgm:pt>
    <dgm:pt modelId="{16631C78-3745-504E-99B8-13FBAD954886}" type="parTrans" cxnId="{C54CFD48-3566-9A48-87DD-593F286E733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FFF386AB-08C7-4C42-9C3C-8A7A4BFC9489}" type="sibTrans" cxnId="{C54CFD48-3566-9A48-87DD-593F286E733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30E1093A-1B6D-7E4D-A4C3-2C6C1F491396}">
      <dgm:prSet phldrT="[Text]" custT="1"/>
      <dgm:spPr>
        <a:solidFill>
          <a:srgbClr val="92D050"/>
        </a:solidFill>
      </dgm:spPr>
      <dgm:t>
        <a:bodyPr/>
        <a:lstStyle/>
        <a:p>
          <a:r>
            <a:rPr lang="en-US" sz="3200" b="0" i="0" dirty="0">
              <a:latin typeface="+mn-lt"/>
            </a:rPr>
            <a:t>Descriptive statistics</a:t>
          </a:r>
        </a:p>
      </dgm:t>
    </dgm:pt>
    <dgm:pt modelId="{556BF92A-90B7-4C4A-9F73-8BE532499179}" type="sibTrans" cxnId="{BF7FA8A5-3BF6-F343-8A3F-9C0F1D47AEF2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CB58E71C-1B1D-F847-8A27-E5E8CF20F382}" type="parTrans" cxnId="{BF7FA8A5-3BF6-F343-8A3F-9C0F1D47AEF2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286FFE77-B5E0-F84E-BFD6-24446CA52350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3200" b="0" i="0" dirty="0">
              <a:latin typeface="+mn-lt"/>
            </a:rPr>
            <a:t>Statistical inferences</a:t>
          </a:r>
        </a:p>
      </dgm:t>
    </dgm:pt>
    <dgm:pt modelId="{3FB1124C-3218-4545-9B9B-24473D6F457B}" type="sibTrans" cxnId="{F9F74208-46CA-184D-969D-B9ED56BBA278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EE21A1B3-3699-EA49-92C4-986A3FAB7A7B}" type="parTrans" cxnId="{F9F74208-46CA-184D-969D-B9ED56BBA278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6E061B1F-82E2-5A4C-B7F2-747840F35A2C}">
      <dgm:prSet phldrT="[Text]" custT="1"/>
      <dgm:spPr>
        <a:solidFill>
          <a:srgbClr val="7030A0"/>
        </a:solidFill>
      </dgm:spPr>
      <dgm:t>
        <a:bodyPr/>
        <a:lstStyle/>
        <a:p>
          <a:r>
            <a:rPr lang="en-US" sz="3200" b="0" i="0" dirty="0">
              <a:latin typeface="+mn-lt"/>
            </a:rPr>
            <a:t>Causal inferences</a:t>
          </a:r>
        </a:p>
      </dgm:t>
    </dgm:pt>
    <dgm:pt modelId="{69931320-92A9-3E45-A1AD-C05D44FE49F5}" type="parTrans" cxnId="{28DE2E1C-28AB-D241-A484-1DC4C67E5E20}">
      <dgm:prSet/>
      <dgm:spPr/>
      <dgm:t>
        <a:bodyPr/>
        <a:lstStyle/>
        <a:p>
          <a:endParaRPr lang="en-US"/>
        </a:p>
      </dgm:t>
    </dgm:pt>
    <dgm:pt modelId="{8E007F52-D3B0-FF46-BA5A-8BC28A8F7ED6}" type="sibTrans" cxnId="{28DE2E1C-28AB-D241-A484-1DC4C67E5E20}">
      <dgm:prSet/>
      <dgm:spPr/>
      <dgm:t>
        <a:bodyPr/>
        <a:lstStyle/>
        <a:p>
          <a:endParaRPr lang="en-US"/>
        </a:p>
      </dgm:t>
    </dgm:pt>
    <dgm:pt modelId="{25FE2BE0-B877-6542-81AF-30B166CD82F5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3200" b="0" i="0" dirty="0">
              <a:latin typeface="+mn-lt"/>
            </a:rPr>
            <a:t>Data summaries</a:t>
          </a:r>
        </a:p>
      </dgm:t>
    </dgm:pt>
    <dgm:pt modelId="{71ECEC15-8AFF-BB43-A417-F835FE9536AD}" type="parTrans" cxnId="{D96B0754-3945-DC49-8E32-4526E64772A2}">
      <dgm:prSet/>
      <dgm:spPr/>
      <dgm:t>
        <a:bodyPr/>
        <a:lstStyle/>
        <a:p>
          <a:endParaRPr lang="en-US"/>
        </a:p>
      </dgm:t>
    </dgm:pt>
    <dgm:pt modelId="{AF9E8A13-4897-8A40-9BF2-0F2F41DA40A4}" type="sibTrans" cxnId="{D96B0754-3945-DC49-8E32-4526E64772A2}">
      <dgm:prSet/>
      <dgm:spPr/>
      <dgm:t>
        <a:bodyPr/>
        <a:lstStyle/>
        <a:p>
          <a:endParaRPr lang="en-US"/>
        </a:p>
      </dgm:t>
    </dgm:pt>
    <dgm:pt modelId="{88ED3846-AB76-CE41-838D-E2D0130929D6}" type="pres">
      <dgm:prSet presAssocID="{C44B9723-0216-E64E-AE7E-B5091E73BA4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263DF89-5BC4-5049-BF02-9FE735F2E01F}" type="pres">
      <dgm:prSet presAssocID="{B101597C-4C94-5C40-9F92-5B14E93F69F2}" presName="hierRoot1" presStyleCnt="0">
        <dgm:presLayoutVars>
          <dgm:hierBranch val="init"/>
        </dgm:presLayoutVars>
      </dgm:prSet>
      <dgm:spPr/>
    </dgm:pt>
    <dgm:pt modelId="{A2A0746D-97EB-774B-ABD6-0830183B22DD}" type="pres">
      <dgm:prSet presAssocID="{B101597C-4C94-5C40-9F92-5B14E93F69F2}" presName="rootComposite1" presStyleCnt="0"/>
      <dgm:spPr/>
    </dgm:pt>
    <dgm:pt modelId="{11034E51-6D65-3548-A4C0-D99B09347479}" type="pres">
      <dgm:prSet presAssocID="{B101597C-4C94-5C40-9F92-5B14E93F69F2}" presName="rootText1" presStyleLbl="node0" presStyleIdx="0" presStyleCnt="1">
        <dgm:presLayoutVars>
          <dgm:chPref val="3"/>
        </dgm:presLayoutVars>
      </dgm:prSet>
      <dgm:spPr/>
    </dgm:pt>
    <dgm:pt modelId="{862778A2-B127-4448-AB36-06BAD39BFE8C}" type="pres">
      <dgm:prSet presAssocID="{B101597C-4C94-5C40-9F92-5B14E93F69F2}" presName="rootConnector1" presStyleLbl="node1" presStyleIdx="0" presStyleCnt="0"/>
      <dgm:spPr/>
    </dgm:pt>
    <dgm:pt modelId="{CDA9D286-C9E7-E640-A720-1A058A7E4159}" type="pres">
      <dgm:prSet presAssocID="{B101597C-4C94-5C40-9F92-5B14E93F69F2}" presName="hierChild2" presStyleCnt="0"/>
      <dgm:spPr/>
    </dgm:pt>
    <dgm:pt modelId="{85D7B6DF-92DF-EA42-9DF7-2B73A8B09E00}" type="pres">
      <dgm:prSet presAssocID="{CB58E71C-1B1D-F847-8A27-E5E8CF20F382}" presName="Name37" presStyleLbl="parChTrans1D2" presStyleIdx="0" presStyleCnt="2"/>
      <dgm:spPr/>
    </dgm:pt>
    <dgm:pt modelId="{15967C15-5F48-6644-92E7-619DABB07D8E}" type="pres">
      <dgm:prSet presAssocID="{30E1093A-1B6D-7E4D-A4C3-2C6C1F491396}" presName="hierRoot2" presStyleCnt="0">
        <dgm:presLayoutVars>
          <dgm:hierBranch val="init"/>
        </dgm:presLayoutVars>
      </dgm:prSet>
      <dgm:spPr/>
    </dgm:pt>
    <dgm:pt modelId="{D08F2632-C55A-3746-AC9E-651519F8553F}" type="pres">
      <dgm:prSet presAssocID="{30E1093A-1B6D-7E4D-A4C3-2C6C1F491396}" presName="rootComposite" presStyleCnt="0"/>
      <dgm:spPr/>
    </dgm:pt>
    <dgm:pt modelId="{E0D2ADF8-2889-CE40-9514-367DC5C88D0D}" type="pres">
      <dgm:prSet presAssocID="{30E1093A-1B6D-7E4D-A4C3-2C6C1F491396}" presName="rootText" presStyleLbl="node2" presStyleIdx="0" presStyleCnt="2">
        <dgm:presLayoutVars>
          <dgm:chPref val="3"/>
        </dgm:presLayoutVars>
      </dgm:prSet>
      <dgm:spPr/>
    </dgm:pt>
    <dgm:pt modelId="{7A3F3F16-285F-2744-AD97-353A90324EA7}" type="pres">
      <dgm:prSet presAssocID="{30E1093A-1B6D-7E4D-A4C3-2C6C1F491396}" presName="rootConnector" presStyleLbl="node2" presStyleIdx="0" presStyleCnt="2"/>
      <dgm:spPr/>
    </dgm:pt>
    <dgm:pt modelId="{BAEEB07A-6C0E-C04D-BF02-E3588F60319A}" type="pres">
      <dgm:prSet presAssocID="{30E1093A-1B6D-7E4D-A4C3-2C6C1F491396}" presName="hierChild4" presStyleCnt="0"/>
      <dgm:spPr/>
    </dgm:pt>
    <dgm:pt modelId="{8862AA62-576B-AC4F-BE56-89122949FC36}" type="pres">
      <dgm:prSet presAssocID="{71ECEC15-8AFF-BB43-A417-F835FE9536AD}" presName="Name37" presStyleLbl="parChTrans1D3" presStyleIdx="0" presStyleCnt="4"/>
      <dgm:spPr/>
    </dgm:pt>
    <dgm:pt modelId="{B2BE87A3-0AF1-D24F-8EE4-54A6CBF9718D}" type="pres">
      <dgm:prSet presAssocID="{25FE2BE0-B877-6542-81AF-30B166CD82F5}" presName="hierRoot2" presStyleCnt="0">
        <dgm:presLayoutVars>
          <dgm:hierBranch val="init"/>
        </dgm:presLayoutVars>
      </dgm:prSet>
      <dgm:spPr/>
    </dgm:pt>
    <dgm:pt modelId="{86CED83D-EF5D-2844-A09B-E87A6D0D9392}" type="pres">
      <dgm:prSet presAssocID="{25FE2BE0-B877-6542-81AF-30B166CD82F5}" presName="rootComposite" presStyleCnt="0"/>
      <dgm:spPr/>
    </dgm:pt>
    <dgm:pt modelId="{A51967DA-9E40-DC48-9293-35A766536767}" type="pres">
      <dgm:prSet presAssocID="{25FE2BE0-B877-6542-81AF-30B166CD82F5}" presName="rootText" presStyleLbl="node3" presStyleIdx="0" presStyleCnt="4">
        <dgm:presLayoutVars>
          <dgm:chPref val="3"/>
        </dgm:presLayoutVars>
      </dgm:prSet>
      <dgm:spPr/>
    </dgm:pt>
    <dgm:pt modelId="{744A67BC-3047-4E4F-A238-B43774CE943A}" type="pres">
      <dgm:prSet presAssocID="{25FE2BE0-B877-6542-81AF-30B166CD82F5}" presName="rootConnector" presStyleLbl="node3" presStyleIdx="0" presStyleCnt="4"/>
      <dgm:spPr/>
    </dgm:pt>
    <dgm:pt modelId="{8B54CD34-529B-D241-8DE7-1FEB707B4D0D}" type="pres">
      <dgm:prSet presAssocID="{25FE2BE0-B877-6542-81AF-30B166CD82F5}" presName="hierChild4" presStyleCnt="0"/>
      <dgm:spPr/>
    </dgm:pt>
    <dgm:pt modelId="{D63C725A-5A22-C947-938D-99D1132660A7}" type="pres">
      <dgm:prSet presAssocID="{25FE2BE0-B877-6542-81AF-30B166CD82F5}" presName="hierChild5" presStyleCnt="0"/>
      <dgm:spPr/>
    </dgm:pt>
    <dgm:pt modelId="{C8E03CA4-D675-344F-8A35-8BFCC1D88AEE}" type="pres">
      <dgm:prSet presAssocID="{30E1093A-1B6D-7E4D-A4C3-2C6C1F491396}" presName="hierChild5" presStyleCnt="0"/>
      <dgm:spPr/>
    </dgm:pt>
    <dgm:pt modelId="{CD5CF87F-F4A6-FD4C-8076-7AC296BBB8E3}" type="pres">
      <dgm:prSet presAssocID="{EE21A1B3-3699-EA49-92C4-986A3FAB7A7B}" presName="Name37" presStyleLbl="parChTrans1D2" presStyleIdx="1" presStyleCnt="2"/>
      <dgm:spPr/>
    </dgm:pt>
    <dgm:pt modelId="{872448B2-4192-8242-9D52-F96A519F083B}" type="pres">
      <dgm:prSet presAssocID="{286FFE77-B5E0-F84E-BFD6-24446CA52350}" presName="hierRoot2" presStyleCnt="0">
        <dgm:presLayoutVars>
          <dgm:hierBranch val="init"/>
        </dgm:presLayoutVars>
      </dgm:prSet>
      <dgm:spPr/>
    </dgm:pt>
    <dgm:pt modelId="{7112F33F-9C8C-484D-8BCA-B7EDD7F9064B}" type="pres">
      <dgm:prSet presAssocID="{286FFE77-B5E0-F84E-BFD6-24446CA52350}" presName="rootComposite" presStyleCnt="0"/>
      <dgm:spPr/>
    </dgm:pt>
    <dgm:pt modelId="{DF23C0F9-5E65-AA4C-8799-405288B23D1F}" type="pres">
      <dgm:prSet presAssocID="{286FFE77-B5E0-F84E-BFD6-24446CA52350}" presName="rootText" presStyleLbl="node2" presStyleIdx="1" presStyleCnt="2">
        <dgm:presLayoutVars>
          <dgm:chPref val="3"/>
        </dgm:presLayoutVars>
      </dgm:prSet>
      <dgm:spPr/>
    </dgm:pt>
    <dgm:pt modelId="{5EA9FD11-1D72-F240-96ED-6AE67BCB5EF8}" type="pres">
      <dgm:prSet presAssocID="{286FFE77-B5E0-F84E-BFD6-24446CA52350}" presName="rootConnector" presStyleLbl="node2" presStyleIdx="1" presStyleCnt="2"/>
      <dgm:spPr/>
    </dgm:pt>
    <dgm:pt modelId="{49332EC2-707B-D949-A093-8B0B61B0C384}" type="pres">
      <dgm:prSet presAssocID="{286FFE77-B5E0-F84E-BFD6-24446CA52350}" presName="hierChild4" presStyleCnt="0"/>
      <dgm:spPr/>
    </dgm:pt>
    <dgm:pt modelId="{ACAFDE1E-BD09-234B-8291-1E5449EFC0FB}" type="pres">
      <dgm:prSet presAssocID="{CC52A3B8-2554-224A-9447-5807C67A6AF0}" presName="Name37" presStyleLbl="parChTrans1D3" presStyleIdx="1" presStyleCnt="4"/>
      <dgm:spPr/>
    </dgm:pt>
    <dgm:pt modelId="{011C5169-CA38-F24F-9CE6-90CAC0E85759}" type="pres">
      <dgm:prSet presAssocID="{ADC474D0-196C-4D47-9AC5-34CC7337CE00}" presName="hierRoot2" presStyleCnt="0">
        <dgm:presLayoutVars>
          <dgm:hierBranch val="init"/>
        </dgm:presLayoutVars>
      </dgm:prSet>
      <dgm:spPr/>
    </dgm:pt>
    <dgm:pt modelId="{29A28228-34C1-CB43-9499-1A72ED92D4F6}" type="pres">
      <dgm:prSet presAssocID="{ADC474D0-196C-4D47-9AC5-34CC7337CE00}" presName="rootComposite" presStyleCnt="0"/>
      <dgm:spPr/>
    </dgm:pt>
    <dgm:pt modelId="{FDEFE48D-F548-3B49-8A8A-A00DF1B9A74A}" type="pres">
      <dgm:prSet presAssocID="{ADC474D0-196C-4D47-9AC5-34CC7337CE00}" presName="rootText" presStyleLbl="node3" presStyleIdx="1" presStyleCnt="4">
        <dgm:presLayoutVars>
          <dgm:chPref val="3"/>
        </dgm:presLayoutVars>
      </dgm:prSet>
      <dgm:spPr/>
    </dgm:pt>
    <dgm:pt modelId="{4E72BD0E-3243-E047-A65B-1B89E5198A03}" type="pres">
      <dgm:prSet presAssocID="{ADC474D0-196C-4D47-9AC5-34CC7337CE00}" presName="rootConnector" presStyleLbl="node3" presStyleIdx="1" presStyleCnt="4"/>
      <dgm:spPr/>
    </dgm:pt>
    <dgm:pt modelId="{9D75DFF2-9A5E-9B48-A4CC-B5F60F426C66}" type="pres">
      <dgm:prSet presAssocID="{ADC474D0-196C-4D47-9AC5-34CC7337CE00}" presName="hierChild4" presStyleCnt="0"/>
      <dgm:spPr/>
    </dgm:pt>
    <dgm:pt modelId="{8F5EB2BB-366C-7845-B956-BB738CB9505D}" type="pres">
      <dgm:prSet presAssocID="{ADC474D0-196C-4D47-9AC5-34CC7337CE00}" presName="hierChild5" presStyleCnt="0"/>
      <dgm:spPr/>
    </dgm:pt>
    <dgm:pt modelId="{ADF80565-F532-774F-8209-C2650BB4EF03}" type="pres">
      <dgm:prSet presAssocID="{16631C78-3745-504E-99B8-13FBAD954886}" presName="Name37" presStyleLbl="parChTrans1D3" presStyleIdx="2" presStyleCnt="4"/>
      <dgm:spPr/>
    </dgm:pt>
    <dgm:pt modelId="{FDBB85E0-188F-7E4F-A177-F8FF0ED19704}" type="pres">
      <dgm:prSet presAssocID="{43AEA21B-9959-5C48-B48C-771ED15BF110}" presName="hierRoot2" presStyleCnt="0">
        <dgm:presLayoutVars>
          <dgm:hierBranch val="init"/>
        </dgm:presLayoutVars>
      </dgm:prSet>
      <dgm:spPr/>
    </dgm:pt>
    <dgm:pt modelId="{050D68A1-6266-9343-9971-8E9C62FF7BE5}" type="pres">
      <dgm:prSet presAssocID="{43AEA21B-9959-5C48-B48C-771ED15BF110}" presName="rootComposite" presStyleCnt="0"/>
      <dgm:spPr/>
    </dgm:pt>
    <dgm:pt modelId="{B0852769-32F8-0A40-BA98-29A387A99816}" type="pres">
      <dgm:prSet presAssocID="{43AEA21B-9959-5C48-B48C-771ED15BF110}" presName="rootText" presStyleLbl="node3" presStyleIdx="2" presStyleCnt="4">
        <dgm:presLayoutVars>
          <dgm:chPref val="3"/>
        </dgm:presLayoutVars>
      </dgm:prSet>
      <dgm:spPr/>
    </dgm:pt>
    <dgm:pt modelId="{C33E5D74-9D64-934C-B138-13C8D7499663}" type="pres">
      <dgm:prSet presAssocID="{43AEA21B-9959-5C48-B48C-771ED15BF110}" presName="rootConnector" presStyleLbl="node3" presStyleIdx="2" presStyleCnt="4"/>
      <dgm:spPr/>
    </dgm:pt>
    <dgm:pt modelId="{78512FDD-4E36-E541-B359-8EF210E2E3AE}" type="pres">
      <dgm:prSet presAssocID="{43AEA21B-9959-5C48-B48C-771ED15BF110}" presName="hierChild4" presStyleCnt="0"/>
      <dgm:spPr/>
    </dgm:pt>
    <dgm:pt modelId="{8B8D87AF-9C83-1E46-9636-EC5C1A78AB1F}" type="pres">
      <dgm:prSet presAssocID="{43AEA21B-9959-5C48-B48C-771ED15BF110}" presName="hierChild5" presStyleCnt="0"/>
      <dgm:spPr/>
    </dgm:pt>
    <dgm:pt modelId="{3B6D24C8-229E-2D48-9D67-1C7E2E57D193}" type="pres">
      <dgm:prSet presAssocID="{69931320-92A9-3E45-A1AD-C05D44FE49F5}" presName="Name37" presStyleLbl="parChTrans1D3" presStyleIdx="3" presStyleCnt="4"/>
      <dgm:spPr/>
    </dgm:pt>
    <dgm:pt modelId="{2F30D6A6-A1AB-F644-9F68-0391D87054A6}" type="pres">
      <dgm:prSet presAssocID="{6E061B1F-82E2-5A4C-B7F2-747840F35A2C}" presName="hierRoot2" presStyleCnt="0">
        <dgm:presLayoutVars>
          <dgm:hierBranch val="init"/>
        </dgm:presLayoutVars>
      </dgm:prSet>
      <dgm:spPr/>
    </dgm:pt>
    <dgm:pt modelId="{CC3E03F9-2F67-214E-A26F-23CA97CD9E9E}" type="pres">
      <dgm:prSet presAssocID="{6E061B1F-82E2-5A4C-B7F2-747840F35A2C}" presName="rootComposite" presStyleCnt="0"/>
      <dgm:spPr/>
    </dgm:pt>
    <dgm:pt modelId="{3CAA9EB0-4487-E54A-801E-81780BB3A2F0}" type="pres">
      <dgm:prSet presAssocID="{6E061B1F-82E2-5A4C-B7F2-747840F35A2C}" presName="rootText" presStyleLbl="node3" presStyleIdx="3" presStyleCnt="4">
        <dgm:presLayoutVars>
          <dgm:chPref val="3"/>
        </dgm:presLayoutVars>
      </dgm:prSet>
      <dgm:spPr/>
    </dgm:pt>
    <dgm:pt modelId="{52C3594B-D831-C54D-9C7B-7AFBB2924610}" type="pres">
      <dgm:prSet presAssocID="{6E061B1F-82E2-5A4C-B7F2-747840F35A2C}" presName="rootConnector" presStyleLbl="node3" presStyleIdx="3" presStyleCnt="4"/>
      <dgm:spPr/>
    </dgm:pt>
    <dgm:pt modelId="{FAB415B8-A0BA-AB45-B0FC-43AE7F83B13F}" type="pres">
      <dgm:prSet presAssocID="{6E061B1F-82E2-5A4C-B7F2-747840F35A2C}" presName="hierChild4" presStyleCnt="0"/>
      <dgm:spPr/>
    </dgm:pt>
    <dgm:pt modelId="{8DD431B7-5B78-D741-9067-FCAAF0F965BC}" type="pres">
      <dgm:prSet presAssocID="{6E061B1F-82E2-5A4C-B7F2-747840F35A2C}" presName="hierChild5" presStyleCnt="0"/>
      <dgm:spPr/>
    </dgm:pt>
    <dgm:pt modelId="{75F3DDBD-4C73-034F-8A3E-7F7AC7E04EA2}" type="pres">
      <dgm:prSet presAssocID="{286FFE77-B5E0-F84E-BFD6-24446CA52350}" presName="hierChild5" presStyleCnt="0"/>
      <dgm:spPr/>
    </dgm:pt>
    <dgm:pt modelId="{D2FCFF80-3EB3-5A45-863F-099CDAFB3DDA}" type="pres">
      <dgm:prSet presAssocID="{B101597C-4C94-5C40-9F92-5B14E93F69F2}" presName="hierChild3" presStyleCnt="0"/>
      <dgm:spPr/>
    </dgm:pt>
  </dgm:ptLst>
  <dgm:cxnLst>
    <dgm:cxn modelId="{92DF8F02-78BE-A249-BFA4-4D32CCE8D041}" type="presOf" srcId="{ADC474D0-196C-4D47-9AC5-34CC7337CE00}" destId="{4E72BD0E-3243-E047-A65B-1B89E5198A03}" srcOrd="1" destOrd="0" presId="urn:microsoft.com/office/officeart/2005/8/layout/orgChart1"/>
    <dgm:cxn modelId="{F9F74208-46CA-184D-969D-B9ED56BBA278}" srcId="{B101597C-4C94-5C40-9F92-5B14E93F69F2}" destId="{286FFE77-B5E0-F84E-BFD6-24446CA52350}" srcOrd="1" destOrd="0" parTransId="{EE21A1B3-3699-EA49-92C4-986A3FAB7A7B}" sibTransId="{3FB1124C-3218-4545-9B9B-24473D6F457B}"/>
    <dgm:cxn modelId="{2C4AA108-72FD-124C-A01D-8F6D48F653DF}" type="presOf" srcId="{43AEA21B-9959-5C48-B48C-771ED15BF110}" destId="{C33E5D74-9D64-934C-B138-13C8D7499663}" srcOrd="1" destOrd="0" presId="urn:microsoft.com/office/officeart/2005/8/layout/orgChart1"/>
    <dgm:cxn modelId="{D27FF40A-DA4D-8E48-A756-F480AA5AD792}" type="presOf" srcId="{B101597C-4C94-5C40-9F92-5B14E93F69F2}" destId="{11034E51-6D65-3548-A4C0-D99B09347479}" srcOrd="0" destOrd="0" presId="urn:microsoft.com/office/officeart/2005/8/layout/orgChart1"/>
    <dgm:cxn modelId="{801E4318-72CD-EC4F-A89D-C6FC16E27D2F}" type="presOf" srcId="{25FE2BE0-B877-6542-81AF-30B166CD82F5}" destId="{744A67BC-3047-4E4F-A238-B43774CE943A}" srcOrd="1" destOrd="0" presId="urn:microsoft.com/office/officeart/2005/8/layout/orgChart1"/>
    <dgm:cxn modelId="{28DE2E1C-28AB-D241-A484-1DC4C67E5E20}" srcId="{286FFE77-B5E0-F84E-BFD6-24446CA52350}" destId="{6E061B1F-82E2-5A4C-B7F2-747840F35A2C}" srcOrd="2" destOrd="0" parTransId="{69931320-92A9-3E45-A1AD-C05D44FE49F5}" sibTransId="{8E007F52-D3B0-FF46-BA5A-8BC28A8F7ED6}"/>
    <dgm:cxn modelId="{BBF5351C-D6AB-C143-A285-A131699426C4}" type="presOf" srcId="{30E1093A-1B6D-7E4D-A4C3-2C6C1F491396}" destId="{7A3F3F16-285F-2744-AD97-353A90324EA7}" srcOrd="1" destOrd="0" presId="urn:microsoft.com/office/officeart/2005/8/layout/orgChart1"/>
    <dgm:cxn modelId="{A21CC91E-D39A-6948-9C13-0CF2F15DDAEF}" type="presOf" srcId="{CB58E71C-1B1D-F847-8A27-E5E8CF20F382}" destId="{85D7B6DF-92DF-EA42-9DF7-2B73A8B09E00}" srcOrd="0" destOrd="0" presId="urn:microsoft.com/office/officeart/2005/8/layout/orgChart1"/>
    <dgm:cxn modelId="{5D7E1246-1C57-304F-9260-E45B316FF68A}" type="presOf" srcId="{286FFE77-B5E0-F84E-BFD6-24446CA52350}" destId="{5EA9FD11-1D72-F240-96ED-6AE67BCB5EF8}" srcOrd="1" destOrd="0" presId="urn:microsoft.com/office/officeart/2005/8/layout/orgChart1"/>
    <dgm:cxn modelId="{C54CFD48-3566-9A48-87DD-593F286E7330}" srcId="{286FFE77-B5E0-F84E-BFD6-24446CA52350}" destId="{43AEA21B-9959-5C48-B48C-771ED15BF110}" srcOrd="1" destOrd="0" parTransId="{16631C78-3745-504E-99B8-13FBAD954886}" sibTransId="{FFF386AB-08C7-4C42-9C3C-8A7A4BFC9489}"/>
    <dgm:cxn modelId="{709C6F49-EDBA-B342-9184-B03F9F6E36B9}" type="presOf" srcId="{6E061B1F-82E2-5A4C-B7F2-747840F35A2C}" destId="{52C3594B-D831-C54D-9C7B-7AFBB2924610}" srcOrd="1" destOrd="0" presId="urn:microsoft.com/office/officeart/2005/8/layout/orgChart1"/>
    <dgm:cxn modelId="{D96B0754-3945-DC49-8E32-4526E64772A2}" srcId="{30E1093A-1B6D-7E4D-A4C3-2C6C1F491396}" destId="{25FE2BE0-B877-6542-81AF-30B166CD82F5}" srcOrd="0" destOrd="0" parTransId="{71ECEC15-8AFF-BB43-A417-F835FE9536AD}" sibTransId="{AF9E8A13-4897-8A40-9BF2-0F2F41DA40A4}"/>
    <dgm:cxn modelId="{84D1B962-BFA1-6B43-8DD8-562E16D86BD7}" type="presOf" srcId="{C44B9723-0216-E64E-AE7E-B5091E73BA4C}" destId="{88ED3846-AB76-CE41-838D-E2D0130929D6}" srcOrd="0" destOrd="0" presId="urn:microsoft.com/office/officeart/2005/8/layout/orgChart1"/>
    <dgm:cxn modelId="{D00FF37B-A838-1444-8510-2EE17AB661CB}" type="presOf" srcId="{6E061B1F-82E2-5A4C-B7F2-747840F35A2C}" destId="{3CAA9EB0-4487-E54A-801E-81780BB3A2F0}" srcOrd="0" destOrd="0" presId="urn:microsoft.com/office/officeart/2005/8/layout/orgChart1"/>
    <dgm:cxn modelId="{8C7F737F-C40C-A640-BCF4-C0753CF0EFCB}" type="presOf" srcId="{B101597C-4C94-5C40-9F92-5B14E93F69F2}" destId="{862778A2-B127-4448-AB36-06BAD39BFE8C}" srcOrd="1" destOrd="0" presId="urn:microsoft.com/office/officeart/2005/8/layout/orgChart1"/>
    <dgm:cxn modelId="{ABFEDF92-2424-6543-BD25-C1C04990594F}" type="presOf" srcId="{EE21A1B3-3699-EA49-92C4-986A3FAB7A7B}" destId="{CD5CF87F-F4A6-FD4C-8076-7AC296BBB8E3}" srcOrd="0" destOrd="0" presId="urn:microsoft.com/office/officeart/2005/8/layout/orgChart1"/>
    <dgm:cxn modelId="{E56AE395-F996-9B45-A281-B37DAB2604EF}" type="presOf" srcId="{16631C78-3745-504E-99B8-13FBAD954886}" destId="{ADF80565-F532-774F-8209-C2650BB4EF03}" srcOrd="0" destOrd="0" presId="urn:microsoft.com/office/officeart/2005/8/layout/orgChart1"/>
    <dgm:cxn modelId="{992E4FA3-3A21-0648-A161-3E79E09BE838}" type="presOf" srcId="{25FE2BE0-B877-6542-81AF-30B166CD82F5}" destId="{A51967DA-9E40-DC48-9293-35A766536767}" srcOrd="0" destOrd="0" presId="urn:microsoft.com/office/officeart/2005/8/layout/orgChart1"/>
    <dgm:cxn modelId="{BF7FA8A5-3BF6-F343-8A3F-9C0F1D47AEF2}" srcId="{B101597C-4C94-5C40-9F92-5B14E93F69F2}" destId="{30E1093A-1B6D-7E4D-A4C3-2C6C1F491396}" srcOrd="0" destOrd="0" parTransId="{CB58E71C-1B1D-F847-8A27-E5E8CF20F382}" sibTransId="{556BF92A-90B7-4C4A-9F73-8BE532499179}"/>
    <dgm:cxn modelId="{D9B725A6-AEE1-2247-84B6-62544B3B496E}" type="presOf" srcId="{71ECEC15-8AFF-BB43-A417-F835FE9536AD}" destId="{8862AA62-576B-AC4F-BE56-89122949FC36}" srcOrd="0" destOrd="0" presId="urn:microsoft.com/office/officeart/2005/8/layout/orgChart1"/>
    <dgm:cxn modelId="{6C6428AB-59B6-1C42-9211-9B31F4F51E3E}" type="presOf" srcId="{69931320-92A9-3E45-A1AD-C05D44FE49F5}" destId="{3B6D24C8-229E-2D48-9D67-1C7E2E57D193}" srcOrd="0" destOrd="0" presId="urn:microsoft.com/office/officeart/2005/8/layout/orgChart1"/>
    <dgm:cxn modelId="{BDBB2EB1-2554-4841-8915-CECB4E999A54}" type="presOf" srcId="{CC52A3B8-2554-224A-9447-5807C67A6AF0}" destId="{ACAFDE1E-BD09-234B-8291-1E5449EFC0FB}" srcOrd="0" destOrd="0" presId="urn:microsoft.com/office/officeart/2005/8/layout/orgChart1"/>
    <dgm:cxn modelId="{681D1DC4-D6CD-834A-8B83-E0440115F4FF}" srcId="{286FFE77-B5E0-F84E-BFD6-24446CA52350}" destId="{ADC474D0-196C-4D47-9AC5-34CC7337CE00}" srcOrd="0" destOrd="0" parTransId="{CC52A3B8-2554-224A-9447-5807C67A6AF0}" sibTransId="{A324F175-57A7-1341-A74D-6CEF930726B4}"/>
    <dgm:cxn modelId="{366A91D6-8B98-AA48-9126-EF0EFD8A2FB1}" type="presOf" srcId="{ADC474D0-196C-4D47-9AC5-34CC7337CE00}" destId="{FDEFE48D-F548-3B49-8A8A-A00DF1B9A74A}" srcOrd="0" destOrd="0" presId="urn:microsoft.com/office/officeart/2005/8/layout/orgChart1"/>
    <dgm:cxn modelId="{32F896E5-4FD0-3F4F-BD89-5616D1332B51}" type="presOf" srcId="{30E1093A-1B6D-7E4D-A4C3-2C6C1F491396}" destId="{E0D2ADF8-2889-CE40-9514-367DC5C88D0D}" srcOrd="0" destOrd="0" presId="urn:microsoft.com/office/officeart/2005/8/layout/orgChart1"/>
    <dgm:cxn modelId="{198FE7E6-99D8-0F4C-9D94-1EA45A4B8990}" srcId="{C44B9723-0216-E64E-AE7E-B5091E73BA4C}" destId="{B101597C-4C94-5C40-9F92-5B14E93F69F2}" srcOrd="0" destOrd="0" parTransId="{4282B2D3-1BB0-9C44-996A-AB8701CB38DC}" sibTransId="{58D2D7A3-368A-F04B-8ED4-FC24886397E6}"/>
    <dgm:cxn modelId="{D21E5CEB-78C5-5140-B322-1A991347A9A6}" type="presOf" srcId="{43AEA21B-9959-5C48-B48C-771ED15BF110}" destId="{B0852769-32F8-0A40-BA98-29A387A99816}" srcOrd="0" destOrd="0" presId="urn:microsoft.com/office/officeart/2005/8/layout/orgChart1"/>
    <dgm:cxn modelId="{C22ABFF3-1278-F848-AAE7-7B8EDB89D056}" type="presOf" srcId="{286FFE77-B5E0-F84E-BFD6-24446CA52350}" destId="{DF23C0F9-5E65-AA4C-8799-405288B23D1F}" srcOrd="0" destOrd="0" presId="urn:microsoft.com/office/officeart/2005/8/layout/orgChart1"/>
    <dgm:cxn modelId="{183554CC-B5CD-F34A-81A2-958BF2831719}" type="presParOf" srcId="{88ED3846-AB76-CE41-838D-E2D0130929D6}" destId="{3263DF89-5BC4-5049-BF02-9FE735F2E01F}" srcOrd="0" destOrd="0" presId="urn:microsoft.com/office/officeart/2005/8/layout/orgChart1"/>
    <dgm:cxn modelId="{F0CADDAE-76E9-C946-B005-D67FC415E6DF}" type="presParOf" srcId="{3263DF89-5BC4-5049-BF02-9FE735F2E01F}" destId="{A2A0746D-97EB-774B-ABD6-0830183B22DD}" srcOrd="0" destOrd="0" presId="urn:microsoft.com/office/officeart/2005/8/layout/orgChart1"/>
    <dgm:cxn modelId="{CE0F8896-9F14-7646-A4ED-AF35FAE2C900}" type="presParOf" srcId="{A2A0746D-97EB-774B-ABD6-0830183B22DD}" destId="{11034E51-6D65-3548-A4C0-D99B09347479}" srcOrd="0" destOrd="0" presId="urn:microsoft.com/office/officeart/2005/8/layout/orgChart1"/>
    <dgm:cxn modelId="{16BC294C-7FEE-F34D-A749-81BFCE09462C}" type="presParOf" srcId="{A2A0746D-97EB-774B-ABD6-0830183B22DD}" destId="{862778A2-B127-4448-AB36-06BAD39BFE8C}" srcOrd="1" destOrd="0" presId="urn:microsoft.com/office/officeart/2005/8/layout/orgChart1"/>
    <dgm:cxn modelId="{C5FA07DA-82D2-DB47-B722-4079D667B9EC}" type="presParOf" srcId="{3263DF89-5BC4-5049-BF02-9FE735F2E01F}" destId="{CDA9D286-C9E7-E640-A720-1A058A7E4159}" srcOrd="1" destOrd="0" presId="urn:microsoft.com/office/officeart/2005/8/layout/orgChart1"/>
    <dgm:cxn modelId="{AC46227A-D774-D142-8892-B554572A6A2B}" type="presParOf" srcId="{CDA9D286-C9E7-E640-A720-1A058A7E4159}" destId="{85D7B6DF-92DF-EA42-9DF7-2B73A8B09E00}" srcOrd="0" destOrd="0" presId="urn:microsoft.com/office/officeart/2005/8/layout/orgChart1"/>
    <dgm:cxn modelId="{FBCD4D3E-C9E5-0F41-AD6B-FB5647FD83D0}" type="presParOf" srcId="{CDA9D286-C9E7-E640-A720-1A058A7E4159}" destId="{15967C15-5F48-6644-92E7-619DABB07D8E}" srcOrd="1" destOrd="0" presId="urn:microsoft.com/office/officeart/2005/8/layout/orgChart1"/>
    <dgm:cxn modelId="{A6053BFE-94E7-2B4E-A80D-529440DF9BFE}" type="presParOf" srcId="{15967C15-5F48-6644-92E7-619DABB07D8E}" destId="{D08F2632-C55A-3746-AC9E-651519F8553F}" srcOrd="0" destOrd="0" presId="urn:microsoft.com/office/officeart/2005/8/layout/orgChart1"/>
    <dgm:cxn modelId="{0178CD03-8A95-0943-A87A-A14E90395E19}" type="presParOf" srcId="{D08F2632-C55A-3746-AC9E-651519F8553F}" destId="{E0D2ADF8-2889-CE40-9514-367DC5C88D0D}" srcOrd="0" destOrd="0" presId="urn:microsoft.com/office/officeart/2005/8/layout/orgChart1"/>
    <dgm:cxn modelId="{CC0D4C01-C534-B846-B0F2-594CD078FA80}" type="presParOf" srcId="{D08F2632-C55A-3746-AC9E-651519F8553F}" destId="{7A3F3F16-285F-2744-AD97-353A90324EA7}" srcOrd="1" destOrd="0" presId="urn:microsoft.com/office/officeart/2005/8/layout/orgChart1"/>
    <dgm:cxn modelId="{B46F6EE4-E255-C649-A0E4-2330A5C45C1B}" type="presParOf" srcId="{15967C15-5F48-6644-92E7-619DABB07D8E}" destId="{BAEEB07A-6C0E-C04D-BF02-E3588F60319A}" srcOrd="1" destOrd="0" presId="urn:microsoft.com/office/officeart/2005/8/layout/orgChart1"/>
    <dgm:cxn modelId="{23F53A28-5E33-AD4A-97EC-7D151FF8B7D2}" type="presParOf" srcId="{BAEEB07A-6C0E-C04D-BF02-E3588F60319A}" destId="{8862AA62-576B-AC4F-BE56-89122949FC36}" srcOrd="0" destOrd="0" presId="urn:microsoft.com/office/officeart/2005/8/layout/orgChart1"/>
    <dgm:cxn modelId="{E4F1F239-4B5A-EB4A-8A48-319C404E7E8D}" type="presParOf" srcId="{BAEEB07A-6C0E-C04D-BF02-E3588F60319A}" destId="{B2BE87A3-0AF1-D24F-8EE4-54A6CBF9718D}" srcOrd="1" destOrd="0" presId="urn:microsoft.com/office/officeart/2005/8/layout/orgChart1"/>
    <dgm:cxn modelId="{5CD7C0DD-9FF9-8745-B4F9-9BD49F3A82AE}" type="presParOf" srcId="{B2BE87A3-0AF1-D24F-8EE4-54A6CBF9718D}" destId="{86CED83D-EF5D-2844-A09B-E87A6D0D9392}" srcOrd="0" destOrd="0" presId="urn:microsoft.com/office/officeart/2005/8/layout/orgChart1"/>
    <dgm:cxn modelId="{115B9D97-89E0-5D4C-BCBA-BB2D93DBA5D3}" type="presParOf" srcId="{86CED83D-EF5D-2844-A09B-E87A6D0D9392}" destId="{A51967DA-9E40-DC48-9293-35A766536767}" srcOrd="0" destOrd="0" presId="urn:microsoft.com/office/officeart/2005/8/layout/orgChart1"/>
    <dgm:cxn modelId="{42BEB8A4-484B-5046-B2C9-851E19651CBB}" type="presParOf" srcId="{86CED83D-EF5D-2844-A09B-E87A6D0D9392}" destId="{744A67BC-3047-4E4F-A238-B43774CE943A}" srcOrd="1" destOrd="0" presId="urn:microsoft.com/office/officeart/2005/8/layout/orgChart1"/>
    <dgm:cxn modelId="{E694CF9E-1272-8E4C-81AA-7F9875BA2894}" type="presParOf" srcId="{B2BE87A3-0AF1-D24F-8EE4-54A6CBF9718D}" destId="{8B54CD34-529B-D241-8DE7-1FEB707B4D0D}" srcOrd="1" destOrd="0" presId="urn:microsoft.com/office/officeart/2005/8/layout/orgChart1"/>
    <dgm:cxn modelId="{B8A8F403-D71D-3D49-8984-FCB2CD25D0A0}" type="presParOf" srcId="{B2BE87A3-0AF1-D24F-8EE4-54A6CBF9718D}" destId="{D63C725A-5A22-C947-938D-99D1132660A7}" srcOrd="2" destOrd="0" presId="urn:microsoft.com/office/officeart/2005/8/layout/orgChart1"/>
    <dgm:cxn modelId="{FCD8BECA-C3BE-7E40-86FD-67FB579CB850}" type="presParOf" srcId="{15967C15-5F48-6644-92E7-619DABB07D8E}" destId="{C8E03CA4-D675-344F-8A35-8BFCC1D88AEE}" srcOrd="2" destOrd="0" presId="urn:microsoft.com/office/officeart/2005/8/layout/orgChart1"/>
    <dgm:cxn modelId="{F5FF6C10-86AE-3640-AF26-30A0CC4887AF}" type="presParOf" srcId="{CDA9D286-C9E7-E640-A720-1A058A7E4159}" destId="{CD5CF87F-F4A6-FD4C-8076-7AC296BBB8E3}" srcOrd="2" destOrd="0" presId="urn:microsoft.com/office/officeart/2005/8/layout/orgChart1"/>
    <dgm:cxn modelId="{BD849F6D-ED0F-E344-92A7-0F06FD21D3E7}" type="presParOf" srcId="{CDA9D286-C9E7-E640-A720-1A058A7E4159}" destId="{872448B2-4192-8242-9D52-F96A519F083B}" srcOrd="3" destOrd="0" presId="urn:microsoft.com/office/officeart/2005/8/layout/orgChart1"/>
    <dgm:cxn modelId="{CB6C56ED-D736-5F43-9E5D-7B7E2AAD5BEA}" type="presParOf" srcId="{872448B2-4192-8242-9D52-F96A519F083B}" destId="{7112F33F-9C8C-484D-8BCA-B7EDD7F9064B}" srcOrd="0" destOrd="0" presId="urn:microsoft.com/office/officeart/2005/8/layout/orgChart1"/>
    <dgm:cxn modelId="{03605DCA-B67A-C941-96E6-0B44C9E143BE}" type="presParOf" srcId="{7112F33F-9C8C-484D-8BCA-B7EDD7F9064B}" destId="{DF23C0F9-5E65-AA4C-8799-405288B23D1F}" srcOrd="0" destOrd="0" presId="urn:microsoft.com/office/officeart/2005/8/layout/orgChart1"/>
    <dgm:cxn modelId="{0F74CA24-0A17-484E-A1DF-27698723E07B}" type="presParOf" srcId="{7112F33F-9C8C-484D-8BCA-B7EDD7F9064B}" destId="{5EA9FD11-1D72-F240-96ED-6AE67BCB5EF8}" srcOrd="1" destOrd="0" presId="urn:microsoft.com/office/officeart/2005/8/layout/orgChart1"/>
    <dgm:cxn modelId="{B0B06626-50C3-4248-AE59-653EF464E86A}" type="presParOf" srcId="{872448B2-4192-8242-9D52-F96A519F083B}" destId="{49332EC2-707B-D949-A093-8B0B61B0C384}" srcOrd="1" destOrd="0" presId="urn:microsoft.com/office/officeart/2005/8/layout/orgChart1"/>
    <dgm:cxn modelId="{994F2D77-DC3F-EA4A-8234-A53AEC6827B4}" type="presParOf" srcId="{49332EC2-707B-D949-A093-8B0B61B0C384}" destId="{ACAFDE1E-BD09-234B-8291-1E5449EFC0FB}" srcOrd="0" destOrd="0" presId="urn:microsoft.com/office/officeart/2005/8/layout/orgChart1"/>
    <dgm:cxn modelId="{ED4848AE-C3FF-F74E-96E7-6DEA1E03E140}" type="presParOf" srcId="{49332EC2-707B-D949-A093-8B0B61B0C384}" destId="{011C5169-CA38-F24F-9CE6-90CAC0E85759}" srcOrd="1" destOrd="0" presId="urn:microsoft.com/office/officeart/2005/8/layout/orgChart1"/>
    <dgm:cxn modelId="{E67F82FA-9655-9142-A203-74C06CB0F9F8}" type="presParOf" srcId="{011C5169-CA38-F24F-9CE6-90CAC0E85759}" destId="{29A28228-34C1-CB43-9499-1A72ED92D4F6}" srcOrd="0" destOrd="0" presId="urn:microsoft.com/office/officeart/2005/8/layout/orgChart1"/>
    <dgm:cxn modelId="{B98618F4-FF0E-FB49-B37D-7C91F9EC6BD6}" type="presParOf" srcId="{29A28228-34C1-CB43-9499-1A72ED92D4F6}" destId="{FDEFE48D-F548-3B49-8A8A-A00DF1B9A74A}" srcOrd="0" destOrd="0" presId="urn:microsoft.com/office/officeart/2005/8/layout/orgChart1"/>
    <dgm:cxn modelId="{99033D02-DAAC-3D43-83C4-F5ED14A2CC0A}" type="presParOf" srcId="{29A28228-34C1-CB43-9499-1A72ED92D4F6}" destId="{4E72BD0E-3243-E047-A65B-1B89E5198A03}" srcOrd="1" destOrd="0" presId="urn:microsoft.com/office/officeart/2005/8/layout/orgChart1"/>
    <dgm:cxn modelId="{FA3E53CE-227C-7747-89F3-BF003F036C3B}" type="presParOf" srcId="{011C5169-CA38-F24F-9CE6-90CAC0E85759}" destId="{9D75DFF2-9A5E-9B48-A4CC-B5F60F426C66}" srcOrd="1" destOrd="0" presId="urn:microsoft.com/office/officeart/2005/8/layout/orgChart1"/>
    <dgm:cxn modelId="{CED3B827-8E10-714F-8840-5D6B18AD52BD}" type="presParOf" srcId="{011C5169-CA38-F24F-9CE6-90CAC0E85759}" destId="{8F5EB2BB-366C-7845-B956-BB738CB9505D}" srcOrd="2" destOrd="0" presId="urn:microsoft.com/office/officeart/2005/8/layout/orgChart1"/>
    <dgm:cxn modelId="{79C4A4FA-7B5D-3B4C-8BBA-7808E1A7B5F8}" type="presParOf" srcId="{49332EC2-707B-D949-A093-8B0B61B0C384}" destId="{ADF80565-F532-774F-8209-C2650BB4EF03}" srcOrd="2" destOrd="0" presId="urn:microsoft.com/office/officeart/2005/8/layout/orgChart1"/>
    <dgm:cxn modelId="{FEC69351-4593-9243-83BC-443A11F4A577}" type="presParOf" srcId="{49332EC2-707B-D949-A093-8B0B61B0C384}" destId="{FDBB85E0-188F-7E4F-A177-F8FF0ED19704}" srcOrd="3" destOrd="0" presId="urn:microsoft.com/office/officeart/2005/8/layout/orgChart1"/>
    <dgm:cxn modelId="{9A6EDD01-7934-DF49-A349-6EBC0AF45492}" type="presParOf" srcId="{FDBB85E0-188F-7E4F-A177-F8FF0ED19704}" destId="{050D68A1-6266-9343-9971-8E9C62FF7BE5}" srcOrd="0" destOrd="0" presId="urn:microsoft.com/office/officeart/2005/8/layout/orgChart1"/>
    <dgm:cxn modelId="{735707B8-DBBE-844D-9970-BFBF9C6355D2}" type="presParOf" srcId="{050D68A1-6266-9343-9971-8E9C62FF7BE5}" destId="{B0852769-32F8-0A40-BA98-29A387A99816}" srcOrd="0" destOrd="0" presId="urn:microsoft.com/office/officeart/2005/8/layout/orgChart1"/>
    <dgm:cxn modelId="{37FA0316-8E1C-134C-9DDD-358CB072A840}" type="presParOf" srcId="{050D68A1-6266-9343-9971-8E9C62FF7BE5}" destId="{C33E5D74-9D64-934C-B138-13C8D7499663}" srcOrd="1" destOrd="0" presId="urn:microsoft.com/office/officeart/2005/8/layout/orgChart1"/>
    <dgm:cxn modelId="{931741C9-B81A-8743-BC4A-14782F4713B2}" type="presParOf" srcId="{FDBB85E0-188F-7E4F-A177-F8FF0ED19704}" destId="{78512FDD-4E36-E541-B359-8EF210E2E3AE}" srcOrd="1" destOrd="0" presId="urn:microsoft.com/office/officeart/2005/8/layout/orgChart1"/>
    <dgm:cxn modelId="{0AB2FAAA-A67E-F24D-ADD9-65A6594F7ACE}" type="presParOf" srcId="{FDBB85E0-188F-7E4F-A177-F8FF0ED19704}" destId="{8B8D87AF-9C83-1E46-9636-EC5C1A78AB1F}" srcOrd="2" destOrd="0" presId="urn:microsoft.com/office/officeart/2005/8/layout/orgChart1"/>
    <dgm:cxn modelId="{C6B6D860-72D4-264E-976C-89352764B85C}" type="presParOf" srcId="{49332EC2-707B-D949-A093-8B0B61B0C384}" destId="{3B6D24C8-229E-2D48-9D67-1C7E2E57D193}" srcOrd="4" destOrd="0" presId="urn:microsoft.com/office/officeart/2005/8/layout/orgChart1"/>
    <dgm:cxn modelId="{A7184B37-B384-E14F-998B-B759760A5F71}" type="presParOf" srcId="{49332EC2-707B-D949-A093-8B0B61B0C384}" destId="{2F30D6A6-A1AB-F644-9F68-0391D87054A6}" srcOrd="5" destOrd="0" presId="urn:microsoft.com/office/officeart/2005/8/layout/orgChart1"/>
    <dgm:cxn modelId="{34B5154E-F893-0648-A384-CCFB5EFA8C47}" type="presParOf" srcId="{2F30D6A6-A1AB-F644-9F68-0391D87054A6}" destId="{CC3E03F9-2F67-214E-A26F-23CA97CD9E9E}" srcOrd="0" destOrd="0" presId="urn:microsoft.com/office/officeart/2005/8/layout/orgChart1"/>
    <dgm:cxn modelId="{AA6DE2F7-9FCC-D749-A63B-0E68EB6C802F}" type="presParOf" srcId="{CC3E03F9-2F67-214E-A26F-23CA97CD9E9E}" destId="{3CAA9EB0-4487-E54A-801E-81780BB3A2F0}" srcOrd="0" destOrd="0" presId="urn:microsoft.com/office/officeart/2005/8/layout/orgChart1"/>
    <dgm:cxn modelId="{54D27591-6484-EE4F-BAF3-3CBDB1ABD31F}" type="presParOf" srcId="{CC3E03F9-2F67-214E-A26F-23CA97CD9E9E}" destId="{52C3594B-D831-C54D-9C7B-7AFBB2924610}" srcOrd="1" destOrd="0" presId="urn:microsoft.com/office/officeart/2005/8/layout/orgChart1"/>
    <dgm:cxn modelId="{2C707099-755C-644D-860B-2A64E46F6F46}" type="presParOf" srcId="{2F30D6A6-A1AB-F644-9F68-0391D87054A6}" destId="{FAB415B8-A0BA-AB45-B0FC-43AE7F83B13F}" srcOrd="1" destOrd="0" presId="urn:microsoft.com/office/officeart/2005/8/layout/orgChart1"/>
    <dgm:cxn modelId="{0FFA1714-C37A-F346-817E-83DA65C1E0C5}" type="presParOf" srcId="{2F30D6A6-A1AB-F644-9F68-0391D87054A6}" destId="{8DD431B7-5B78-D741-9067-FCAAF0F965BC}" srcOrd="2" destOrd="0" presId="urn:microsoft.com/office/officeart/2005/8/layout/orgChart1"/>
    <dgm:cxn modelId="{20C7F881-1792-BF47-9AC4-D8E78BD10A17}" type="presParOf" srcId="{872448B2-4192-8242-9D52-F96A519F083B}" destId="{75F3DDBD-4C73-034F-8A3E-7F7AC7E04EA2}" srcOrd="2" destOrd="0" presId="urn:microsoft.com/office/officeart/2005/8/layout/orgChart1"/>
    <dgm:cxn modelId="{20A3152C-3BD6-4146-984A-C928338F1EC4}" type="presParOf" srcId="{3263DF89-5BC4-5049-BF02-9FE735F2E01F}" destId="{D2FCFF80-3EB3-5A45-863F-099CDAFB3DDA}" srcOrd="2" destOrd="0" presId="urn:microsoft.com/office/officeart/2005/8/layout/orgChart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6D24C8-229E-2D48-9D67-1C7E2E57D193}">
      <dsp:nvSpPr>
        <dsp:cNvPr id="0" name=""/>
        <dsp:cNvSpPr/>
      </dsp:nvSpPr>
      <dsp:spPr>
        <a:xfrm>
          <a:off x="5030695" y="3073785"/>
          <a:ext cx="380979" cy="477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4941"/>
              </a:lnTo>
              <a:lnTo>
                <a:pt x="380979" y="4774941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F80565-F532-774F-8209-C2650BB4EF03}">
      <dsp:nvSpPr>
        <dsp:cNvPr id="0" name=""/>
        <dsp:cNvSpPr/>
      </dsp:nvSpPr>
      <dsp:spPr>
        <a:xfrm>
          <a:off x="5030695" y="3073785"/>
          <a:ext cx="380979" cy="29716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71639"/>
              </a:lnTo>
              <a:lnTo>
                <a:pt x="380979" y="297163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FDE1E-BD09-234B-8291-1E5449EFC0FB}">
      <dsp:nvSpPr>
        <dsp:cNvPr id="0" name=""/>
        <dsp:cNvSpPr/>
      </dsp:nvSpPr>
      <dsp:spPr>
        <a:xfrm>
          <a:off x="5030695" y="3073785"/>
          <a:ext cx="380979" cy="11683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8336"/>
              </a:lnTo>
              <a:lnTo>
                <a:pt x="380979" y="116833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5CF87F-F4A6-FD4C-8076-7AC296BBB8E3}">
      <dsp:nvSpPr>
        <dsp:cNvPr id="0" name=""/>
        <dsp:cNvSpPr/>
      </dsp:nvSpPr>
      <dsp:spPr>
        <a:xfrm>
          <a:off x="4510023" y="1270482"/>
          <a:ext cx="1536616" cy="533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685"/>
              </a:lnTo>
              <a:lnTo>
                <a:pt x="1536616" y="266685"/>
              </a:lnTo>
              <a:lnTo>
                <a:pt x="1536616" y="53337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62AA62-576B-AC4F-BE56-89122949FC36}">
      <dsp:nvSpPr>
        <dsp:cNvPr id="0" name=""/>
        <dsp:cNvSpPr/>
      </dsp:nvSpPr>
      <dsp:spPr>
        <a:xfrm>
          <a:off x="1957461" y="3073785"/>
          <a:ext cx="380979" cy="11683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8336"/>
              </a:lnTo>
              <a:lnTo>
                <a:pt x="380979" y="116833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7B6DF-92DF-EA42-9DF7-2B73A8B09E00}">
      <dsp:nvSpPr>
        <dsp:cNvPr id="0" name=""/>
        <dsp:cNvSpPr/>
      </dsp:nvSpPr>
      <dsp:spPr>
        <a:xfrm>
          <a:off x="2973406" y="1270482"/>
          <a:ext cx="1536616" cy="533371"/>
        </a:xfrm>
        <a:custGeom>
          <a:avLst/>
          <a:gdLst/>
          <a:ahLst/>
          <a:cxnLst/>
          <a:rect l="0" t="0" r="0" b="0"/>
          <a:pathLst>
            <a:path>
              <a:moveTo>
                <a:pt x="1536616" y="0"/>
              </a:moveTo>
              <a:lnTo>
                <a:pt x="1536616" y="266685"/>
              </a:lnTo>
              <a:lnTo>
                <a:pt x="0" y="266685"/>
              </a:lnTo>
              <a:lnTo>
                <a:pt x="0" y="53337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034E51-6D65-3548-A4C0-D99B09347479}">
      <dsp:nvSpPr>
        <dsp:cNvPr id="0" name=""/>
        <dsp:cNvSpPr/>
      </dsp:nvSpPr>
      <dsp:spPr>
        <a:xfrm>
          <a:off x="3240092" y="551"/>
          <a:ext cx="2539862" cy="1269931"/>
        </a:xfrm>
        <a:prstGeom prst="rect">
          <a:avLst/>
        </a:prstGeom>
        <a:solidFill>
          <a:srgbClr val="FF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Quantities</a:t>
          </a:r>
          <a:br>
            <a:rPr lang="en-US" sz="3200" b="0" i="0" kern="1200" dirty="0">
              <a:latin typeface="+mn-lt"/>
            </a:rPr>
          </a:br>
          <a:r>
            <a:rPr lang="en-US" sz="3200" b="0" i="0" kern="1200" dirty="0">
              <a:latin typeface="+mn-lt"/>
            </a:rPr>
            <a:t>of interest</a:t>
          </a:r>
        </a:p>
      </dsp:txBody>
      <dsp:txXfrm>
        <a:off x="3240092" y="551"/>
        <a:ext cx="2539862" cy="1269931"/>
      </dsp:txXfrm>
    </dsp:sp>
    <dsp:sp modelId="{E0D2ADF8-2889-CE40-9514-367DC5C88D0D}">
      <dsp:nvSpPr>
        <dsp:cNvPr id="0" name=""/>
        <dsp:cNvSpPr/>
      </dsp:nvSpPr>
      <dsp:spPr>
        <a:xfrm>
          <a:off x="1703475" y="1803854"/>
          <a:ext cx="2539862" cy="1269931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Descriptive statistics</a:t>
          </a:r>
        </a:p>
      </dsp:txBody>
      <dsp:txXfrm>
        <a:off x="1703475" y="1803854"/>
        <a:ext cx="2539862" cy="1269931"/>
      </dsp:txXfrm>
    </dsp:sp>
    <dsp:sp modelId="{A51967DA-9E40-DC48-9293-35A766536767}">
      <dsp:nvSpPr>
        <dsp:cNvPr id="0" name=""/>
        <dsp:cNvSpPr/>
      </dsp:nvSpPr>
      <dsp:spPr>
        <a:xfrm>
          <a:off x="2338441" y="3607156"/>
          <a:ext cx="2539862" cy="1269931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Data summaries</a:t>
          </a:r>
        </a:p>
      </dsp:txBody>
      <dsp:txXfrm>
        <a:off x="2338441" y="3607156"/>
        <a:ext cx="2539862" cy="1269931"/>
      </dsp:txXfrm>
    </dsp:sp>
    <dsp:sp modelId="{DF23C0F9-5E65-AA4C-8799-405288B23D1F}">
      <dsp:nvSpPr>
        <dsp:cNvPr id="0" name=""/>
        <dsp:cNvSpPr/>
      </dsp:nvSpPr>
      <dsp:spPr>
        <a:xfrm>
          <a:off x="4776709" y="1803854"/>
          <a:ext cx="2539862" cy="1269931"/>
        </a:xfrm>
        <a:prstGeom prst="rect">
          <a:avLst/>
        </a:prstGeom>
        <a:solidFill>
          <a:srgbClr val="00B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Statistical inferences</a:t>
          </a:r>
        </a:p>
      </dsp:txBody>
      <dsp:txXfrm>
        <a:off x="4776709" y="1803854"/>
        <a:ext cx="2539862" cy="1269931"/>
      </dsp:txXfrm>
    </dsp:sp>
    <dsp:sp modelId="{FDEFE48D-F548-3B49-8A8A-A00DF1B9A74A}">
      <dsp:nvSpPr>
        <dsp:cNvPr id="0" name=""/>
        <dsp:cNvSpPr/>
      </dsp:nvSpPr>
      <dsp:spPr>
        <a:xfrm>
          <a:off x="5411674" y="3607156"/>
          <a:ext cx="2539862" cy="1269931"/>
        </a:xfrm>
        <a:prstGeom prst="rect">
          <a:avLst/>
        </a:prstGeom>
        <a:solidFill>
          <a:srgbClr val="0070C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Descriptive inferences</a:t>
          </a:r>
        </a:p>
      </dsp:txBody>
      <dsp:txXfrm>
        <a:off x="5411674" y="3607156"/>
        <a:ext cx="2539862" cy="1269931"/>
      </dsp:txXfrm>
    </dsp:sp>
    <dsp:sp modelId="{B0852769-32F8-0A40-BA98-29A387A99816}">
      <dsp:nvSpPr>
        <dsp:cNvPr id="0" name=""/>
        <dsp:cNvSpPr/>
      </dsp:nvSpPr>
      <dsp:spPr>
        <a:xfrm>
          <a:off x="5411674" y="5410458"/>
          <a:ext cx="2539862" cy="1269931"/>
        </a:xfrm>
        <a:prstGeom prst="rect">
          <a:avLst/>
        </a:prstGeom>
        <a:solidFill>
          <a:srgbClr val="0070C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Predictive inferences</a:t>
          </a:r>
        </a:p>
      </dsp:txBody>
      <dsp:txXfrm>
        <a:off x="5411674" y="5410458"/>
        <a:ext cx="2539862" cy="1269931"/>
      </dsp:txXfrm>
    </dsp:sp>
    <dsp:sp modelId="{3CAA9EB0-4487-E54A-801E-81780BB3A2F0}">
      <dsp:nvSpPr>
        <dsp:cNvPr id="0" name=""/>
        <dsp:cNvSpPr/>
      </dsp:nvSpPr>
      <dsp:spPr>
        <a:xfrm>
          <a:off x="5411674" y="7213761"/>
          <a:ext cx="2539862" cy="1269931"/>
        </a:xfrm>
        <a:prstGeom prst="rect">
          <a:avLst/>
        </a:prstGeom>
        <a:solidFill>
          <a:srgbClr val="7030A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Causal inferences</a:t>
          </a:r>
        </a:p>
      </dsp:txBody>
      <dsp:txXfrm>
        <a:off x="5411674" y="7213761"/>
        <a:ext cx="2539862" cy="12699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CEE9B-BF2B-DB41-AEE4-5ABA9299869A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AD892-019C-304C-830F-299CAA05A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438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876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1314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1752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2190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2628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3067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3505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probability model is the triplet (</a:t>
            </a:r>
            <a:r>
              <a:rPr lang="en-US" dirty="0" err="1"/>
              <a:t>Ω</a:t>
            </a:r>
            <a:r>
              <a:rPr lang="en-US" dirty="0"/>
              <a:t>, </a:t>
            </a:r>
            <a:r>
              <a:rPr lang="en-US" dirty="0" err="1"/>
              <a:t>σ</a:t>
            </a:r>
            <a:r>
              <a:rPr lang="en-US" dirty="0"/>
              <a:t>-algebra, P)</a:t>
            </a:r>
          </a:p>
          <a:p>
            <a:r>
              <a:rPr lang="en-US" dirty="0"/>
              <a:t>Generative vs Discriminative</a:t>
            </a:r>
          </a:p>
          <a:p>
            <a:endParaRPr lang="en-US" dirty="0"/>
          </a:p>
          <a:p>
            <a:r>
              <a:rPr lang="en-US"/>
              <a:t>Effects (of interventions) - counterfactual </a:t>
            </a:r>
            <a:r>
              <a:rPr lang="en-US" dirty="0"/>
              <a:t>predictions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4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A698A-47C0-7836-58D4-4570C5902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66296E-1A89-EFA2-B0B8-219978EF90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9952BC-9BCD-491E-2035-A4C6D6C51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34898-22D1-AADC-B837-561DC9709D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94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17CA-8704-AB0B-E09D-58EA38E8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CF7A8-E7FC-CDE2-CA69-E2C38C9574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6653B3-92DD-4531-10F7-EC4A6433B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AC4C3-DB42-68A3-99A0-809139128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120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CB2DC-6300-1498-C934-24F8C79C9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489C60-219D-CC4B-E4FC-B1243061D6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58B24B-7606-2481-FC04-311AEA46A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DD0A9-26FA-72D7-62A5-0A4E33F6C1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342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84550-1275-9CC0-25BB-F077FE108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400F20-D3D4-0EF7-9475-B719E5FC72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B278D-347B-7533-2332-D78F1B4EB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1D18F-BB67-0178-8818-73BA6DE121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88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D3DBC-2AEB-2215-8CAB-E2022939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A9DE2D-BA98-C519-5F76-B37579454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FCC9AC-D35D-B17B-C054-2D26321384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8F56E-4E02-AAA3-BFE6-E43E1055B0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59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804E2-F3CB-E98B-545E-FAF3A9CF1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D7C828-DF14-CEEC-5386-DB28991444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93F473-515B-183B-CB7D-2B9DF1360C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C825E-39B6-2FDB-890A-303403892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955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F1B7A-B6A9-857A-C0A6-32279FEDA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E8EC5-35B2-7F68-51A7-3CD88CC65D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14AF07-217D-7078-FD21-9C0F5943E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0646F-A699-AE75-43B2-568A903D6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245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C2EB0-4A8D-1C74-CC71-11BCAFAC3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AD14CC-6F0A-8FBC-3CA2-686AD68A56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E9792C-F2A0-DC52-1EF5-29FB97DE6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276D2-28E9-4C8E-DBFA-064E406CA4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015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0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EC300-ACB7-92AF-823D-E04AC43F7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17C3A3-836F-A7FC-8B19-2564643A11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1DD7-2B38-4639-B868-8E2322004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E117E-0DA6-0D2E-9B5A-64F69B6378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60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B72F5-4B73-25C5-6813-DB4A99135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0C57CA-8B29-3806-E6D5-F815187FD4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0BF22E-C14E-EDC3-7D23-E968A8F7B6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C0E745-BB18-ABA5-6E82-D1DC13B9E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28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B7B84-0626-598E-CD57-DCFEFAC81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CBCC7C-97BD-FF61-F78E-D22A74763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6D5786-467F-C27E-0BC6-61397BE88F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CFBB6-31B4-B832-5103-D9F68C05A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13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74562-3103-CA89-9AB6-D25344D72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945FF-C5C0-4BE1-19A5-19F528B8F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BF06AA-ED90-1342-3F2D-76D9B7428B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AD6E4-18F4-A254-2906-0B45323A20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35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EC2D0-FA7C-CC6C-D0CC-EFCE2CFE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D289DB-5342-98A0-171A-19CE3A3E1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C1B255-C5C7-9E7C-398A-8CF861891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5C18D-AF29-6889-F267-21488E2DB7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96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F408D-4A50-3B85-F4C6-E488C0580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7EA8A-EB1B-6548-8D9F-541D84FF11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69516-30A1-9465-11F4-79CC87A5E8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F7D05-AC0A-4C55-CFA7-8CD4D7275A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01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382AA-6C55-1D80-1F2F-5C5DA9B43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06B280-1108-2AEE-F410-A3D271A87A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0FEDB2-35B0-D714-B8D4-75DCB186A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1EEC4-2530-8471-73AE-D37780B5C8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41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DFB3-D36F-52CD-5AE2-1CBCC4B4D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16F5D7-5F71-8DE4-5957-3E9764D343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D26E8D-14D9-D9DC-A9FF-72C4294CC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996FF-D98F-B2ED-0A51-F53BF8D9DC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7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9887" y="1454655"/>
            <a:ext cx="11332051" cy="3094485"/>
          </a:xfrm>
        </p:spPr>
        <p:txBody>
          <a:bodyPr anchor="b"/>
          <a:lstStyle>
            <a:lvl1pPr algn="ctr">
              <a:defRPr sz="777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6478" y="4668475"/>
            <a:ext cx="9998869" cy="2145975"/>
          </a:xfrm>
        </p:spPr>
        <p:txBody>
          <a:bodyPr/>
          <a:lstStyle>
            <a:lvl1pPr marL="0" indent="0" algn="ctr">
              <a:buNone/>
              <a:defRPr sz="3111"/>
            </a:lvl1pPr>
            <a:lvl2pPr marL="592577" indent="0" algn="ctr">
              <a:buNone/>
              <a:defRPr sz="2592"/>
            </a:lvl2pPr>
            <a:lvl3pPr marL="1185154" indent="0" algn="ctr">
              <a:buNone/>
              <a:defRPr sz="2333"/>
            </a:lvl3pPr>
            <a:lvl4pPr marL="1777731" indent="0" algn="ctr">
              <a:buNone/>
              <a:defRPr sz="2074"/>
            </a:lvl4pPr>
            <a:lvl5pPr marL="2370308" indent="0" algn="ctr">
              <a:buNone/>
              <a:defRPr sz="2074"/>
            </a:lvl5pPr>
            <a:lvl6pPr marL="2962885" indent="0" algn="ctr">
              <a:buNone/>
              <a:defRPr sz="2074"/>
            </a:lvl6pPr>
            <a:lvl7pPr marL="3555462" indent="0" algn="ctr">
              <a:buNone/>
              <a:defRPr sz="2074"/>
            </a:lvl7pPr>
            <a:lvl8pPr marL="4148038" indent="0" algn="ctr">
              <a:buNone/>
              <a:defRPr sz="2074"/>
            </a:lvl8pPr>
            <a:lvl9pPr marL="4740615" indent="0" algn="ctr">
              <a:buNone/>
              <a:defRPr sz="207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0588" y="473226"/>
            <a:ext cx="2874675" cy="753251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6564" y="473226"/>
            <a:ext cx="8457376" cy="753251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0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9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620" y="2215933"/>
            <a:ext cx="11498699" cy="3697332"/>
          </a:xfrm>
        </p:spPr>
        <p:txBody>
          <a:bodyPr anchor="b"/>
          <a:lstStyle>
            <a:lvl1pPr>
              <a:defRPr sz="777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620" y="5948244"/>
            <a:ext cx="11498699" cy="1944340"/>
          </a:xfrm>
        </p:spPr>
        <p:txBody>
          <a:bodyPr/>
          <a:lstStyle>
            <a:lvl1pPr marL="0" indent="0">
              <a:buNone/>
              <a:defRPr sz="3111">
                <a:solidFill>
                  <a:schemeClr val="tx1"/>
                </a:solidFill>
              </a:defRPr>
            </a:lvl1pPr>
            <a:lvl2pPr marL="592577" indent="0">
              <a:buNone/>
              <a:defRPr sz="2592">
                <a:solidFill>
                  <a:schemeClr val="tx1">
                    <a:tint val="75000"/>
                  </a:schemeClr>
                </a:solidFill>
              </a:defRPr>
            </a:lvl2pPr>
            <a:lvl3pPr marL="1185154" indent="0">
              <a:buNone/>
              <a:defRPr sz="2333">
                <a:solidFill>
                  <a:schemeClr val="tx1">
                    <a:tint val="75000"/>
                  </a:schemeClr>
                </a:solidFill>
              </a:defRPr>
            </a:lvl3pPr>
            <a:lvl4pPr marL="1777731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4pPr>
            <a:lvl5pPr marL="2370308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5pPr>
            <a:lvl6pPr marL="2962885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6pPr>
            <a:lvl7pPr marL="3555462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7pPr>
            <a:lvl8pPr marL="4148038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8pPr>
            <a:lvl9pPr marL="4740615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3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6563" y="2366129"/>
            <a:ext cx="5666026" cy="56396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9236" y="2366129"/>
            <a:ext cx="5666026" cy="56396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87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473227"/>
            <a:ext cx="11498699" cy="1718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01" y="2178897"/>
            <a:ext cx="5639986" cy="1067843"/>
          </a:xfrm>
        </p:spPr>
        <p:txBody>
          <a:bodyPr anchor="b"/>
          <a:lstStyle>
            <a:lvl1pPr marL="0" indent="0">
              <a:buNone/>
              <a:defRPr sz="3111" b="1"/>
            </a:lvl1pPr>
            <a:lvl2pPr marL="592577" indent="0">
              <a:buNone/>
              <a:defRPr sz="2592" b="1"/>
            </a:lvl2pPr>
            <a:lvl3pPr marL="1185154" indent="0">
              <a:buNone/>
              <a:defRPr sz="2333" b="1"/>
            </a:lvl3pPr>
            <a:lvl4pPr marL="1777731" indent="0">
              <a:buNone/>
              <a:defRPr sz="2074" b="1"/>
            </a:lvl4pPr>
            <a:lvl5pPr marL="2370308" indent="0">
              <a:buNone/>
              <a:defRPr sz="2074" b="1"/>
            </a:lvl5pPr>
            <a:lvl6pPr marL="2962885" indent="0">
              <a:buNone/>
              <a:defRPr sz="2074" b="1"/>
            </a:lvl6pPr>
            <a:lvl7pPr marL="3555462" indent="0">
              <a:buNone/>
              <a:defRPr sz="2074" b="1"/>
            </a:lvl7pPr>
            <a:lvl8pPr marL="4148038" indent="0">
              <a:buNone/>
              <a:defRPr sz="2074" b="1"/>
            </a:lvl8pPr>
            <a:lvl9pPr marL="474061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8301" y="3246740"/>
            <a:ext cx="5639986" cy="4775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9237" y="2178897"/>
            <a:ext cx="5667762" cy="1067843"/>
          </a:xfrm>
        </p:spPr>
        <p:txBody>
          <a:bodyPr anchor="b"/>
          <a:lstStyle>
            <a:lvl1pPr marL="0" indent="0">
              <a:buNone/>
              <a:defRPr sz="3111" b="1"/>
            </a:lvl1pPr>
            <a:lvl2pPr marL="592577" indent="0">
              <a:buNone/>
              <a:defRPr sz="2592" b="1"/>
            </a:lvl2pPr>
            <a:lvl3pPr marL="1185154" indent="0">
              <a:buNone/>
              <a:defRPr sz="2333" b="1"/>
            </a:lvl3pPr>
            <a:lvl4pPr marL="1777731" indent="0">
              <a:buNone/>
              <a:defRPr sz="2074" b="1"/>
            </a:lvl4pPr>
            <a:lvl5pPr marL="2370308" indent="0">
              <a:buNone/>
              <a:defRPr sz="2074" b="1"/>
            </a:lvl5pPr>
            <a:lvl6pPr marL="2962885" indent="0">
              <a:buNone/>
              <a:defRPr sz="2074" b="1"/>
            </a:lvl6pPr>
            <a:lvl7pPr marL="3555462" indent="0">
              <a:buNone/>
              <a:defRPr sz="2074" b="1"/>
            </a:lvl7pPr>
            <a:lvl8pPr marL="4148038" indent="0">
              <a:buNone/>
              <a:defRPr sz="2074" b="1"/>
            </a:lvl8pPr>
            <a:lvl9pPr marL="474061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9237" y="3246740"/>
            <a:ext cx="5667762" cy="4775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6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7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496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592561"/>
            <a:ext cx="4299861" cy="2073963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762" y="1279769"/>
            <a:ext cx="6749236" cy="6316534"/>
          </a:xfrm>
        </p:spPr>
        <p:txBody>
          <a:bodyPr/>
          <a:lstStyle>
            <a:lvl1pPr>
              <a:defRPr sz="4148"/>
            </a:lvl1pPr>
            <a:lvl2pPr>
              <a:defRPr sz="3629"/>
            </a:lvl2pPr>
            <a:lvl3pPr>
              <a:defRPr sz="3111"/>
            </a:lvl3pPr>
            <a:lvl4pPr>
              <a:defRPr sz="2592"/>
            </a:lvl4pPr>
            <a:lvl5pPr>
              <a:defRPr sz="2592"/>
            </a:lvl5pPr>
            <a:lvl6pPr>
              <a:defRPr sz="2592"/>
            </a:lvl6pPr>
            <a:lvl7pPr>
              <a:defRPr sz="2592"/>
            </a:lvl7pPr>
            <a:lvl8pPr>
              <a:defRPr sz="2592"/>
            </a:lvl8pPr>
            <a:lvl9pPr>
              <a:defRPr sz="259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299" y="2666524"/>
            <a:ext cx="4299861" cy="4940065"/>
          </a:xfrm>
        </p:spPr>
        <p:txBody>
          <a:bodyPr/>
          <a:lstStyle>
            <a:lvl1pPr marL="0" indent="0">
              <a:buNone/>
              <a:defRPr sz="2074"/>
            </a:lvl1pPr>
            <a:lvl2pPr marL="592577" indent="0">
              <a:buNone/>
              <a:defRPr sz="1815"/>
            </a:lvl2pPr>
            <a:lvl3pPr marL="1185154" indent="0">
              <a:buNone/>
              <a:defRPr sz="1555"/>
            </a:lvl3pPr>
            <a:lvl4pPr marL="1777731" indent="0">
              <a:buNone/>
              <a:defRPr sz="1296"/>
            </a:lvl4pPr>
            <a:lvl5pPr marL="2370308" indent="0">
              <a:buNone/>
              <a:defRPr sz="1296"/>
            </a:lvl5pPr>
            <a:lvl6pPr marL="2962885" indent="0">
              <a:buNone/>
              <a:defRPr sz="1296"/>
            </a:lvl6pPr>
            <a:lvl7pPr marL="3555462" indent="0">
              <a:buNone/>
              <a:defRPr sz="1296"/>
            </a:lvl7pPr>
            <a:lvl8pPr marL="4148038" indent="0">
              <a:buNone/>
              <a:defRPr sz="1296"/>
            </a:lvl8pPr>
            <a:lvl9pPr marL="4740615" indent="0">
              <a:buNone/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99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592561"/>
            <a:ext cx="4299861" cy="2073963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7762" y="1279769"/>
            <a:ext cx="6749236" cy="6316534"/>
          </a:xfrm>
        </p:spPr>
        <p:txBody>
          <a:bodyPr anchor="t"/>
          <a:lstStyle>
            <a:lvl1pPr marL="0" indent="0">
              <a:buNone/>
              <a:defRPr sz="4148"/>
            </a:lvl1pPr>
            <a:lvl2pPr marL="592577" indent="0">
              <a:buNone/>
              <a:defRPr sz="3629"/>
            </a:lvl2pPr>
            <a:lvl3pPr marL="1185154" indent="0">
              <a:buNone/>
              <a:defRPr sz="3111"/>
            </a:lvl3pPr>
            <a:lvl4pPr marL="1777731" indent="0">
              <a:buNone/>
              <a:defRPr sz="2592"/>
            </a:lvl4pPr>
            <a:lvl5pPr marL="2370308" indent="0">
              <a:buNone/>
              <a:defRPr sz="2592"/>
            </a:lvl5pPr>
            <a:lvl6pPr marL="2962885" indent="0">
              <a:buNone/>
              <a:defRPr sz="2592"/>
            </a:lvl6pPr>
            <a:lvl7pPr marL="3555462" indent="0">
              <a:buNone/>
              <a:defRPr sz="2592"/>
            </a:lvl7pPr>
            <a:lvl8pPr marL="4148038" indent="0">
              <a:buNone/>
              <a:defRPr sz="2592"/>
            </a:lvl8pPr>
            <a:lvl9pPr marL="4740615" indent="0">
              <a:buNone/>
              <a:defRPr sz="259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299" y="2666524"/>
            <a:ext cx="4299861" cy="4940065"/>
          </a:xfrm>
        </p:spPr>
        <p:txBody>
          <a:bodyPr/>
          <a:lstStyle>
            <a:lvl1pPr marL="0" indent="0">
              <a:buNone/>
              <a:defRPr sz="2074"/>
            </a:lvl1pPr>
            <a:lvl2pPr marL="592577" indent="0">
              <a:buNone/>
              <a:defRPr sz="1815"/>
            </a:lvl2pPr>
            <a:lvl3pPr marL="1185154" indent="0">
              <a:buNone/>
              <a:defRPr sz="1555"/>
            </a:lvl3pPr>
            <a:lvl4pPr marL="1777731" indent="0">
              <a:buNone/>
              <a:defRPr sz="1296"/>
            </a:lvl4pPr>
            <a:lvl5pPr marL="2370308" indent="0">
              <a:buNone/>
              <a:defRPr sz="1296"/>
            </a:lvl5pPr>
            <a:lvl6pPr marL="2962885" indent="0">
              <a:buNone/>
              <a:defRPr sz="1296"/>
            </a:lvl6pPr>
            <a:lvl7pPr marL="3555462" indent="0">
              <a:buNone/>
              <a:defRPr sz="1296"/>
            </a:lvl7pPr>
            <a:lvl8pPr marL="4148038" indent="0">
              <a:buNone/>
              <a:defRPr sz="1296"/>
            </a:lvl8pPr>
            <a:lvl9pPr marL="4740615" indent="0">
              <a:buNone/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23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6563" y="473227"/>
            <a:ext cx="11498699" cy="1718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563" y="2366129"/>
            <a:ext cx="11498699" cy="563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6563" y="8238244"/>
            <a:ext cx="299966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55732-6528-B243-8582-5E1C83D6385F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6167" y="8238244"/>
            <a:ext cx="449949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15601" y="8238244"/>
            <a:ext cx="299966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8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185154" rtl="0" eaLnBrk="1" latinLnBrk="0" hangingPunct="1">
        <a:lnSpc>
          <a:spcPct val="90000"/>
        </a:lnSpc>
        <a:spcBef>
          <a:spcPct val="0"/>
        </a:spcBef>
        <a:buNone/>
        <a:defRPr sz="57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288" indent="-296288" algn="l" defTabSz="1185154" rtl="0" eaLnBrk="1" latinLnBrk="0" hangingPunct="1">
        <a:lnSpc>
          <a:spcPct val="90000"/>
        </a:lnSpc>
        <a:spcBef>
          <a:spcPts val="1296"/>
        </a:spcBef>
        <a:buFont typeface="Arial" panose="020B0604020202020204" pitchFamily="34" charset="0"/>
        <a:buChar char="•"/>
        <a:defRPr sz="3629" kern="1200">
          <a:solidFill>
            <a:schemeClr val="tx1"/>
          </a:solidFill>
          <a:latin typeface="+mn-lt"/>
          <a:ea typeface="+mn-ea"/>
          <a:cs typeface="+mn-cs"/>
        </a:defRPr>
      </a:lvl1pPr>
      <a:lvl2pPr marL="888865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3111" kern="1200">
          <a:solidFill>
            <a:schemeClr val="tx1"/>
          </a:solidFill>
          <a:latin typeface="+mn-lt"/>
          <a:ea typeface="+mn-ea"/>
          <a:cs typeface="+mn-cs"/>
        </a:defRPr>
      </a:lvl2pPr>
      <a:lvl3pPr marL="1481442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3pPr>
      <a:lvl4pPr marL="2074019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4pPr>
      <a:lvl5pPr marL="2666596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5pPr>
      <a:lvl6pPr marL="3259173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6pPr>
      <a:lvl7pPr marL="3851750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7pPr>
      <a:lvl8pPr marL="4444327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8pPr>
      <a:lvl9pPr marL="5036904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92577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1185154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3pPr>
      <a:lvl4pPr marL="1777731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4pPr>
      <a:lvl5pPr marL="2370308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5pPr>
      <a:lvl6pPr marL="2962885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6pPr>
      <a:lvl7pPr marL="3555462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7pPr>
      <a:lvl8pPr marL="4148038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8pPr>
      <a:lvl9pPr marL="4740615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967C269-9D6B-5175-E705-709494395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2" y="727250"/>
            <a:ext cx="3280227" cy="263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42BF3DD-47CF-0315-1711-D1E85F7CDFFB}"/>
              </a:ext>
            </a:extLst>
          </p:cNvPr>
          <p:cNvSpPr txBox="1"/>
          <p:nvPr/>
        </p:nvSpPr>
        <p:spPr>
          <a:xfrm>
            <a:off x="-6165" y="3363636"/>
            <a:ext cx="3370538" cy="698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968" dirty="0">
                <a:solidFill>
                  <a:schemeClr val="bg2">
                    <a:lumMod val="90000"/>
                  </a:schemeClr>
                </a:solidFill>
              </a:rPr>
              <a:t>Galileo Galilei (1564-1642)</a:t>
            </a:r>
            <a:br>
              <a:rPr lang="en-US" sz="1968" dirty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1968" dirty="0">
                <a:solidFill>
                  <a:schemeClr val="bg2">
                    <a:lumMod val="90000"/>
                  </a:schemeClr>
                </a:solidFill>
              </a:rPr>
              <a:t>the “father of modern science”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5112D80A-80AD-BF34-19A4-FB0F2BEB579B}"/>
              </a:ext>
            </a:extLst>
          </p:cNvPr>
          <p:cNvSpPr/>
          <p:nvPr/>
        </p:nvSpPr>
        <p:spPr>
          <a:xfrm>
            <a:off x="5755854" y="3103350"/>
            <a:ext cx="1815887" cy="71256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Causal</a:t>
            </a:r>
            <a:br>
              <a:rPr lang="en-US" sz="1968" dirty="0"/>
            </a:br>
            <a:r>
              <a:rPr lang="en-US" sz="1968" dirty="0"/>
              <a:t>claim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279D064-6741-4F40-814C-56FFDF3FD3B9}"/>
              </a:ext>
            </a:extLst>
          </p:cNvPr>
          <p:cNvSpPr/>
          <p:nvPr/>
        </p:nvSpPr>
        <p:spPr>
          <a:xfrm>
            <a:off x="3665787" y="6502780"/>
            <a:ext cx="1815887" cy="71256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Real world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F6F7EA55-2500-D760-1B0F-D79B903CC2FE}"/>
              </a:ext>
            </a:extLst>
          </p:cNvPr>
          <p:cNvSpPr/>
          <p:nvPr/>
        </p:nvSpPr>
        <p:spPr>
          <a:xfrm>
            <a:off x="7847966" y="6502781"/>
            <a:ext cx="1815887" cy="7125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Abstract world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EA7A3A87-04C5-1CDD-4A82-E767673520F1}"/>
              </a:ext>
            </a:extLst>
          </p:cNvPr>
          <p:cNvSpPr/>
          <p:nvPr/>
        </p:nvSpPr>
        <p:spPr>
          <a:xfrm>
            <a:off x="3665816" y="5374528"/>
            <a:ext cx="1815887" cy="71256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Natural process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6245F8A2-9D10-716B-9563-6F3CF783DA12}"/>
              </a:ext>
            </a:extLst>
          </p:cNvPr>
          <p:cNvSpPr/>
          <p:nvPr/>
        </p:nvSpPr>
        <p:spPr>
          <a:xfrm>
            <a:off x="7847966" y="5374528"/>
            <a:ext cx="1815887" cy="7125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DGP</a:t>
            </a:r>
            <a:br>
              <a:rPr lang="en-US" sz="1968" dirty="0"/>
            </a:br>
            <a:r>
              <a:rPr lang="en-US" sz="1968" dirty="0"/>
              <a:t>model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65D6A5ED-F6C0-826B-66AB-2792C80B6CD7}"/>
              </a:ext>
            </a:extLst>
          </p:cNvPr>
          <p:cNvSpPr/>
          <p:nvPr/>
        </p:nvSpPr>
        <p:spPr>
          <a:xfrm>
            <a:off x="5756880" y="4246273"/>
            <a:ext cx="1815887" cy="71256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Inference</a:t>
            </a:r>
            <a:br>
              <a:rPr lang="en-US" sz="1968" dirty="0"/>
            </a:br>
            <a:r>
              <a:rPr lang="en-US" sz="1968" dirty="0"/>
              <a:t>algorithm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23E5CD25-95B8-D7D9-2B03-29C8495C5C01}"/>
              </a:ext>
            </a:extLst>
          </p:cNvPr>
          <p:cNvSpPr/>
          <p:nvPr/>
        </p:nvSpPr>
        <p:spPr>
          <a:xfrm>
            <a:off x="3665806" y="369486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sz="1968" dirty="0">
                <a:solidFill>
                  <a:schemeClr val="accent6"/>
                </a:solidFill>
              </a:rPr>
            </a:br>
            <a:r>
              <a:rPr lang="en-US" sz="1968" dirty="0">
                <a:solidFill>
                  <a:schemeClr val="accent6"/>
                </a:solidFill>
              </a:rPr>
              <a:t>Data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4AC0FF1-8BB8-8AC7-0E53-6F7FF9D83CD2}"/>
              </a:ext>
            </a:extLst>
          </p:cNvPr>
          <p:cNvCxnSpPr>
            <a:cxnSpLocks/>
            <a:stCxn id="66" idx="0"/>
            <a:endCxn id="69" idx="2"/>
          </p:cNvCxnSpPr>
          <p:nvPr/>
        </p:nvCxnSpPr>
        <p:spPr>
          <a:xfrm flipV="1">
            <a:off x="4573731" y="6087090"/>
            <a:ext cx="28" cy="41569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2FDC8897-DBA6-C9EC-0900-2246DEC7509C}"/>
              </a:ext>
            </a:extLst>
          </p:cNvPr>
          <p:cNvCxnSpPr>
            <a:cxnSpLocks/>
            <a:stCxn id="69" idx="0"/>
            <a:endCxn id="71" idx="1"/>
          </p:cNvCxnSpPr>
          <p:nvPr/>
        </p:nvCxnSpPr>
        <p:spPr>
          <a:xfrm rot="5400000" flipH="1" flipV="1">
            <a:off x="4779333" y="4396980"/>
            <a:ext cx="771973" cy="1183121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6D09AC8-3236-8EF0-E052-E738F72CDB6B}"/>
              </a:ext>
            </a:extLst>
          </p:cNvPr>
          <p:cNvCxnSpPr>
            <a:cxnSpLocks/>
            <a:stCxn id="70" idx="0"/>
            <a:endCxn id="71" idx="3"/>
          </p:cNvCxnSpPr>
          <p:nvPr/>
        </p:nvCxnSpPr>
        <p:spPr>
          <a:xfrm rot="16200000" flipV="1">
            <a:off x="7778352" y="4396969"/>
            <a:ext cx="771973" cy="118314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05D663-97FD-A4A5-FDE0-253C1D08C7B1}"/>
              </a:ext>
            </a:extLst>
          </p:cNvPr>
          <p:cNvCxnSpPr>
            <a:cxnSpLocks/>
            <a:stCxn id="71" idx="0"/>
            <a:endCxn id="65" idx="2"/>
          </p:cNvCxnSpPr>
          <p:nvPr/>
        </p:nvCxnSpPr>
        <p:spPr>
          <a:xfrm flipH="1" flipV="1">
            <a:off x="6663798" y="3815912"/>
            <a:ext cx="1027" cy="43036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5B1EECF6-1568-95F4-77B4-548B4CE1320B}"/>
              </a:ext>
            </a:extLst>
          </p:cNvPr>
          <p:cNvSpPr/>
          <p:nvPr/>
        </p:nvSpPr>
        <p:spPr>
          <a:xfrm>
            <a:off x="7847964" y="720602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Rationalism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FA5E74C0-6FA0-54E6-C638-BF3CACF1B7A4}"/>
              </a:ext>
            </a:extLst>
          </p:cNvPr>
          <p:cNvSpPr/>
          <p:nvPr/>
        </p:nvSpPr>
        <p:spPr>
          <a:xfrm>
            <a:off x="3665783" y="7206020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6"/>
                </a:solidFill>
              </a:rPr>
              <a:t>Empiricism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C09D3FA3-7A38-3168-A281-26BE65C7302E}"/>
              </a:ext>
            </a:extLst>
          </p:cNvPr>
          <p:cNvSpPr/>
          <p:nvPr/>
        </p:nvSpPr>
        <p:spPr>
          <a:xfrm>
            <a:off x="3665806" y="4821554"/>
            <a:ext cx="1815887" cy="3390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6"/>
                </a:solidFill>
              </a:rPr>
              <a:t>Observations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63ACA4DD-4145-E1CD-2E0A-B71EF6EE89B9}"/>
              </a:ext>
            </a:extLst>
          </p:cNvPr>
          <p:cNvSpPr/>
          <p:nvPr/>
        </p:nvSpPr>
        <p:spPr>
          <a:xfrm>
            <a:off x="7847972" y="4816510"/>
            <a:ext cx="1815887" cy="3390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Predictions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61304E3-E04C-8447-8E52-E9A2CAE0F7E7}"/>
              </a:ext>
            </a:extLst>
          </p:cNvPr>
          <p:cNvCxnSpPr>
            <a:cxnSpLocks/>
            <a:stCxn id="67" idx="0"/>
            <a:endCxn id="70" idx="2"/>
          </p:cNvCxnSpPr>
          <p:nvPr/>
        </p:nvCxnSpPr>
        <p:spPr>
          <a:xfrm flipV="1">
            <a:off x="8755910" y="6087091"/>
            <a:ext cx="0" cy="41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117BF0F7-3A44-975F-9D08-8543A5D114E9}"/>
              </a:ext>
            </a:extLst>
          </p:cNvPr>
          <p:cNvSpPr/>
          <p:nvPr/>
        </p:nvSpPr>
        <p:spPr>
          <a:xfrm>
            <a:off x="9713417" y="6502780"/>
            <a:ext cx="2394215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Propositional logic</a:t>
            </a:r>
            <a:br>
              <a:rPr lang="en-US" sz="1968" dirty="0">
                <a:solidFill>
                  <a:schemeClr val="accent1"/>
                </a:solidFill>
              </a:rPr>
            </a:br>
            <a:r>
              <a:rPr lang="en-US" sz="1968" dirty="0">
                <a:solidFill>
                  <a:schemeClr val="accent1"/>
                </a:solidFill>
              </a:rPr>
              <a:t>Deductive reasoning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0C1CDF54-1ABF-2F53-F783-A7B1D568017A}"/>
              </a:ext>
            </a:extLst>
          </p:cNvPr>
          <p:cNvSpPr/>
          <p:nvPr/>
        </p:nvSpPr>
        <p:spPr>
          <a:xfrm>
            <a:off x="9614262" y="5377742"/>
            <a:ext cx="2493208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Probability theory</a:t>
            </a:r>
          </a:p>
          <a:p>
            <a:pPr algn="ctr"/>
            <a:r>
              <a:rPr lang="en-US" sz="1968" dirty="0">
                <a:solidFill>
                  <a:schemeClr val="accent1"/>
                </a:solidFill>
              </a:rPr>
              <a:t>Inductive reasoning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012CC91F-D79E-18D5-4715-17E4C25FF502}"/>
              </a:ext>
            </a:extLst>
          </p:cNvPr>
          <p:cNvSpPr/>
          <p:nvPr/>
        </p:nvSpPr>
        <p:spPr>
          <a:xfrm>
            <a:off x="9614254" y="4244413"/>
            <a:ext cx="2493207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Statistical inference</a:t>
            </a:r>
            <a:br>
              <a:rPr lang="en-US" sz="1968" dirty="0">
                <a:solidFill>
                  <a:schemeClr val="accent2"/>
                </a:solidFill>
              </a:rPr>
            </a:br>
            <a:r>
              <a:rPr lang="en-US" sz="1968" dirty="0">
                <a:solidFill>
                  <a:schemeClr val="accent2"/>
                </a:solidFill>
              </a:rPr>
              <a:t>Machine learning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E11E1C98-125D-FB25-8886-D419BFAFA446}"/>
              </a:ext>
            </a:extLst>
          </p:cNvPr>
          <p:cNvSpPr/>
          <p:nvPr/>
        </p:nvSpPr>
        <p:spPr>
          <a:xfrm>
            <a:off x="7846929" y="369486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sz="1968" dirty="0">
                <a:solidFill>
                  <a:schemeClr val="accent1"/>
                </a:solidFill>
              </a:rPr>
            </a:br>
            <a:r>
              <a:rPr lang="en-US" sz="1968" dirty="0">
                <a:solidFill>
                  <a:schemeClr val="accent1"/>
                </a:solidFill>
              </a:rPr>
              <a:t>Model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FC9EEBB5-0646-552C-FFC7-410C090446DF}"/>
              </a:ext>
            </a:extLst>
          </p:cNvPr>
          <p:cNvSpPr/>
          <p:nvPr/>
        </p:nvSpPr>
        <p:spPr>
          <a:xfrm>
            <a:off x="9713432" y="3108093"/>
            <a:ext cx="239401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Causal inference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95CAE275-83C5-5AEC-5C76-18F9C8B7D0B7}"/>
              </a:ext>
            </a:extLst>
          </p:cNvPr>
          <p:cNvSpPr/>
          <p:nvPr/>
        </p:nvSpPr>
        <p:spPr>
          <a:xfrm>
            <a:off x="5948894" y="2329823"/>
            <a:ext cx="1429805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Conclusion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95067B24-C225-BFDE-73CA-4DFBBB522F84}"/>
              </a:ext>
            </a:extLst>
          </p:cNvPr>
          <p:cNvSpPr/>
          <p:nvPr/>
        </p:nvSpPr>
        <p:spPr>
          <a:xfrm>
            <a:off x="7571759" y="2212002"/>
            <a:ext cx="4337546" cy="56535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31" dirty="0">
                <a:solidFill>
                  <a:schemeClr val="accent2"/>
                </a:solidFill>
              </a:rPr>
              <a:t>L(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) ∝ 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		Frequentist</a:t>
            </a:r>
            <a:endParaRPr lang="en-US" sz="1312" dirty="0">
              <a:solidFill>
                <a:schemeClr val="accent2"/>
              </a:solidFill>
            </a:endParaRP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FDC156E6-ED7F-8C91-B62A-ACBA893856DE}"/>
              </a:ext>
            </a:extLst>
          </p:cNvPr>
          <p:cNvSpPr/>
          <p:nvPr/>
        </p:nvSpPr>
        <p:spPr>
          <a:xfrm>
            <a:off x="7571740" y="2593894"/>
            <a:ext cx="4337565" cy="56535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31" dirty="0">
                <a:solidFill>
                  <a:schemeClr val="accent2"/>
                </a:solidFill>
              </a:rPr>
              <a:t>P(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) ∝ 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 · P(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 	Bayesian</a:t>
            </a:r>
            <a:endParaRPr lang="en-US" sz="1312" dirty="0">
              <a:solidFill>
                <a:schemeClr val="accent2"/>
              </a:solidFill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0F73EAA-A236-0E5E-3F40-617D583C831A}"/>
              </a:ext>
            </a:extLst>
          </p:cNvPr>
          <p:cNvCxnSpPr>
            <a:cxnSpLocks/>
            <a:stCxn id="90" idx="3"/>
            <a:endCxn id="91" idx="1"/>
          </p:cNvCxnSpPr>
          <p:nvPr/>
        </p:nvCxnSpPr>
        <p:spPr>
          <a:xfrm flipV="1">
            <a:off x="7378699" y="2494682"/>
            <a:ext cx="193060" cy="19142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4828F31-BE4B-0840-BBD2-59A689444507}"/>
              </a:ext>
            </a:extLst>
          </p:cNvPr>
          <p:cNvCxnSpPr>
            <a:cxnSpLocks/>
            <a:stCxn id="90" idx="3"/>
            <a:endCxn id="92" idx="1"/>
          </p:cNvCxnSpPr>
          <p:nvPr/>
        </p:nvCxnSpPr>
        <p:spPr>
          <a:xfrm>
            <a:off x="7378700" y="2686105"/>
            <a:ext cx="193041" cy="1904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AFC2578D-E3D6-8318-528B-EB5B6D99E2C2}"/>
              </a:ext>
            </a:extLst>
          </p:cNvPr>
          <p:cNvSpPr/>
          <p:nvPr/>
        </p:nvSpPr>
        <p:spPr>
          <a:xfrm>
            <a:off x="5755853" y="5377742"/>
            <a:ext cx="1815887" cy="71256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Causal</a:t>
            </a:r>
            <a:br>
              <a:rPr lang="en-US" sz="1968" dirty="0"/>
            </a:br>
            <a:r>
              <a:rPr lang="en-US" sz="1968" dirty="0"/>
              <a:t>model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4360898-41F1-E2A9-9B5A-0D45A03444CA}"/>
              </a:ext>
            </a:extLst>
          </p:cNvPr>
          <p:cNvCxnSpPr>
            <a:cxnSpLocks/>
            <a:stCxn id="69" idx="3"/>
            <a:endCxn id="95" idx="1"/>
          </p:cNvCxnSpPr>
          <p:nvPr/>
        </p:nvCxnSpPr>
        <p:spPr>
          <a:xfrm>
            <a:off x="5481703" y="5730809"/>
            <a:ext cx="274150" cy="321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3914A4BD-A7F5-2679-B4EA-311FF16912E1}"/>
              </a:ext>
            </a:extLst>
          </p:cNvPr>
          <p:cNvCxnSpPr>
            <a:cxnSpLocks/>
            <a:stCxn id="95" idx="3"/>
            <a:endCxn id="70" idx="1"/>
          </p:cNvCxnSpPr>
          <p:nvPr/>
        </p:nvCxnSpPr>
        <p:spPr>
          <a:xfrm flipV="1">
            <a:off x="7571739" y="5730809"/>
            <a:ext cx="276226" cy="3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ED20A9D4-E8A8-9B11-5CA5-B65EEF5A74A3}"/>
              </a:ext>
            </a:extLst>
          </p:cNvPr>
          <p:cNvSpPr/>
          <p:nvPr/>
        </p:nvSpPr>
        <p:spPr>
          <a:xfrm>
            <a:off x="4831115" y="969829"/>
            <a:ext cx="366536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Replication/Revision/Rejection</a:t>
            </a:r>
          </a:p>
        </p:txBody>
      </p:sp>
      <p:sp>
        <p:nvSpPr>
          <p:cNvPr id="99" name="TextBox 15">
            <a:extLst>
              <a:ext uri="{FF2B5EF4-FFF2-40B4-BE49-F238E27FC236}">
                <a16:creationId xmlns:a16="http://schemas.microsoft.com/office/drawing/2014/main" id="{78675AAA-47D6-B650-72E7-09D53F102664}"/>
              </a:ext>
            </a:extLst>
          </p:cNvPr>
          <p:cNvSpPr txBox="1"/>
          <p:nvPr/>
        </p:nvSpPr>
        <p:spPr>
          <a:xfrm>
            <a:off x="6211365" y="4996742"/>
            <a:ext cx="905888" cy="3279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31" dirty="0">
                <a:solidFill>
                  <a:schemeClr val="accent2"/>
                </a:solidFill>
              </a:rPr>
              <a:t>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</a:t>
            </a:r>
            <a:endParaRPr lang="en-US" sz="1531" dirty="0"/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B1DB1B2D-961E-9B37-334C-91FD91A2573D}"/>
              </a:ext>
            </a:extLst>
          </p:cNvPr>
          <p:cNvCxnSpPr>
            <a:cxnSpLocks/>
            <a:stCxn id="90" idx="0"/>
            <a:endCxn id="98" idx="2"/>
          </p:cNvCxnSpPr>
          <p:nvPr/>
        </p:nvCxnSpPr>
        <p:spPr>
          <a:xfrm flipH="1" flipV="1">
            <a:off x="6663796" y="1682391"/>
            <a:ext cx="1" cy="64743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E38814AC-0771-41BA-28B0-74911E95719E}"/>
              </a:ext>
            </a:extLst>
          </p:cNvPr>
          <p:cNvSpPr/>
          <p:nvPr/>
        </p:nvSpPr>
        <p:spPr>
          <a:xfrm>
            <a:off x="7703312" y="3181179"/>
            <a:ext cx="2103120" cy="54633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Effects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DB3F638-3026-B7AC-A68C-88864627DEDF}"/>
              </a:ext>
            </a:extLst>
          </p:cNvPr>
          <p:cNvSpPr/>
          <p:nvPr/>
        </p:nvSpPr>
        <p:spPr>
          <a:xfrm>
            <a:off x="9077756" y="969829"/>
            <a:ext cx="366536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Severe testing</a:t>
            </a:r>
          </a:p>
        </p:txBody>
      </p:sp>
    </p:spTree>
    <p:extLst>
      <p:ext uri="{BB962C8B-B14F-4D97-AF65-F5344CB8AC3E}">
        <p14:creationId xmlns:p14="http://schemas.microsoft.com/office/powerpoint/2010/main" val="404856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D2315-84F6-F33E-D9A2-9A4087A13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77800195-D9A7-1519-A354-69ABFC0D7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572EC01-089F-2104-A21E-1189103D8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E07888-B4C5-4F73-B509-F20BD21AD5A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CC2E277-6F6D-07E4-F0F6-F023D53599D6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7293CF-652C-063B-D723-9FC87412834F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029EC9C-F0AE-9133-FDF3-863BEF4C60CF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CAE3A2-9FAE-BB58-D1FF-B408259C1E01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845303-4362-2059-B5EE-80E34AEE253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5DC5056-5A58-A93D-E62F-A22CD3B14E1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AC1C6E-F9DF-032D-B9DE-83A0A1884ECF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9A93E6-D207-1E73-F7B8-CBB132C58FFE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008F75F-C675-4763-54A7-507EDD85C55B}"/>
              </a:ext>
            </a:extLst>
          </p:cNvPr>
          <p:cNvSpPr txBox="1"/>
          <p:nvPr/>
        </p:nvSpPr>
        <p:spPr>
          <a:xfrm>
            <a:off x="8220630" y="4988216"/>
            <a:ext cx="83445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estimate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67E252-F5EB-2965-1062-E9CFB67EC0EC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19619E-96AC-059C-7E00-129615B7C26C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9C56FF-8BA4-B872-0BC4-6CB0F50ADED3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27E06E-34C5-6D4D-0F92-817803446BB4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A68F08-6BE4-D622-517B-4C8772D99BA0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1B51FAB-079B-7594-A0C6-B90121B06749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0C310-5561-45D6-2AAB-2DAD0E2F7AE5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53879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61A32-5DEC-901A-3447-6078A092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BFAB2844-39CB-94A0-A54B-9FBCD8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09EDB69E-9842-AF03-2455-7CFB53283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59F46F-005A-761A-5D8E-A6D90A8D6645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9250A2-FAF7-D57B-0FE7-1A1CAC6C2B3C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BAACCA-B8E1-F2BA-70A5-1D46C5EDACB5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BE113D-492B-75DA-B94D-282F4DBCDD69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C71C08-B987-4A41-32CB-B7F6DEE2D98F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77733F-F77D-C0D5-B8C8-4463F6409806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5E4E48-AB25-9BC5-6E80-8A59659A61D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BA22E80-474F-03D8-6A52-1B1C2438CF2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9D396-DEEE-5DFF-3DCF-743CA7B8C3B5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787D31-C8E4-8EFC-F987-2517EC2DFB29}"/>
              </a:ext>
            </a:extLst>
          </p:cNvPr>
          <p:cNvSpPr txBox="1"/>
          <p:nvPr/>
        </p:nvSpPr>
        <p:spPr>
          <a:xfrm>
            <a:off x="8332968" y="4988216"/>
            <a:ext cx="6097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effect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A1FAF0-68EA-C830-DA87-1012A31F2040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A6A0A7-304D-39DE-995F-0F68ECC5EC04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B2F64-DAB4-8730-16E9-A2F10E866A51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010F58-365B-13B9-7554-E2AFDE64BE8B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8A63F0-DF59-29BA-614B-51215A9A2383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008555-F78E-151A-00CC-76C2BD961B5B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037F4B-D815-5BA6-FEB8-95A3DE602693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6E4E6E-9CC9-9941-418E-5CC9D4C28151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830789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8598B-7D43-2D2E-2672-74FE9BD80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FD4BB287-45D3-25C3-DE8B-22DB4170F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1A5F0C85-6FE1-551F-3C2E-51096779A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EA37A1-FE67-6068-A607-EA8C0C11D85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3AE5A66-275D-80AB-127C-DEC20E574BA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704E70-8D9D-3FE1-BD56-2460AED6E118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03FD24-5306-6057-E320-CFA6F039CC81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1077D4-2EA4-F4F1-5DAA-0604D761D53E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ABBDF1-50EE-CD62-34AB-4AD8000B63D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73F404-DDA8-1F71-BAD9-5EEFCA9C770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9A4E0FB-1AE9-1051-EC80-123CCDACBAEB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5B2FCF-0DE7-B737-D358-7ECDCB8886D1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179109-F892-C440-F5D3-246E039C3956}"/>
              </a:ext>
            </a:extLst>
          </p:cNvPr>
          <p:cNvSpPr txBox="1"/>
          <p:nvPr/>
        </p:nvSpPr>
        <p:spPr>
          <a:xfrm>
            <a:off x="8332968" y="4988216"/>
            <a:ext cx="6097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effect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17C7D-9DEE-A55E-35F1-C34F1B393967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075EB4-39BA-AE7A-A6DE-742721EEDB39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77AE0C-2A29-8951-82BE-2B254CF2E815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09C6BA-D7C8-7289-4498-1FC2C65E66EE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6E8587-A604-E10A-9FCD-031FBBECCC8C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27AB73-E75A-EF49-037D-75C116C7F563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F1A44A7-849D-51F7-98AD-ED005F6DFE1B}"/>
              </a:ext>
            </a:extLst>
          </p:cNvPr>
          <p:cNvSpPr txBox="1"/>
          <p:nvPr/>
        </p:nvSpPr>
        <p:spPr>
          <a:xfrm>
            <a:off x="9114427" y="1997184"/>
            <a:ext cx="1870513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“inductive”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0D7087-6578-B522-D47F-152E863B26F2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4B0E06-FE85-EC9A-47F6-51516506E656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3596606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BF1C7-F560-ABD5-60DE-15D9E0374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C94B3A49-3EE6-645C-4642-AB06435F4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97B57D-5400-65C7-A453-B7D15A2EA2F2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ABBFA8-EC74-D74C-26B3-1B8AFC281083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F86144-FC1B-4E56-E3B0-D9CF8597AC8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8DE3E5-97E3-C38F-9633-4536C1AB696D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512D3A-2B0E-17C5-C7FC-1E28A8763982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E8A2173-1A64-D62D-0276-44901B8BC9E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23A31C7-FEBE-A021-E083-8FB50E84E523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747C0D-B16A-7350-478D-B115EC7AFB5A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5756BB-BD0C-76E1-2983-5CA4CF57E6C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06146F-87C3-3E4B-6F82-9269C0A1D746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5109E6-09A2-2D46-C282-E95C893529D4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B2B5B-A40E-F3F3-B9C8-F956EA69A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2EB6A7-ADC0-6F38-DD07-1932BA546A9C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9BFB2E-D69A-4443-F6A3-6D6439A184B4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4251097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490D6-33E6-2D1A-D3CB-578952DF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2DA2157A-AD55-DD34-BB55-F3F4F15C0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B87E13-0084-AAA1-ED17-3F86C538134B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4FCE57-A6D9-8B15-F20C-9D9FAE616125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CF273E-2EC3-5192-E41F-B716094C60CB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BC516D6-39BF-7B6B-94CD-2E2A9FE00E63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C0EE519-631F-7E6E-1BBA-8BECF6F62AA0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F16B6E3-2BA0-5BCE-BFD8-607398B1E3B4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2D7A1E-3496-D0A4-6122-0E1A7B8C404F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B0B8AA1-FB75-2666-4D57-694219947909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A048EC-7287-905E-3106-21D0F4083C1B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ECBD7E-9825-C834-5B41-47D27B0377D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E8D60C-65F5-47FB-A180-8439E2F50630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65F7B-5C88-5F82-3514-F481FEA584A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C49C5C-59F4-6DA3-2D79-EFF019E15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CB2F45-5E01-02C0-A5CF-4C26A3D78768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F1F793-39BF-917D-7E3D-23E6CA8276BE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2247621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74F1B-BD0C-DBC7-6489-171187B49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6ABD8060-FC47-5F89-2F01-EC68C10CE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993D2E-80A0-0E6E-FFEB-A72A7898847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8D3CA4-C44E-4109-B3D9-A320876E73E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2FCF62-E470-E5B3-0A36-1FE7E090E9E3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8CA50C6-80FD-569D-5303-8D6A513DF16A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C65DC3-7869-39D4-3D7A-96AC6FD3A92D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ECC0D9-4DD6-F3B6-7719-EED94304135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4657AE-04A5-CC77-E512-780AD955AE5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29088A-BE09-A6B2-7993-2C0B7773262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19E432-C2A7-2995-F922-275A16DA7212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F6368E-BCF8-DC77-FC82-D3D9A30AD072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021A3-D74C-9A88-C7DE-92128A57728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B4B3D-5365-E1FA-9F32-1A949281FFFC}"/>
              </a:ext>
            </a:extLst>
          </p:cNvPr>
          <p:cNvSpPr txBox="1"/>
          <p:nvPr/>
        </p:nvSpPr>
        <p:spPr>
          <a:xfrm>
            <a:off x="7875389" y="4656076"/>
            <a:ext cx="48937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training data/past observations (model checking)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7AFFEE-5883-CA0D-81DC-58B005DA7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F8CEFE-DBCC-B133-4D72-A8597B436C9A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02A1F-BB80-F3AD-2B9F-A01E57A18449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E16926-10C0-5C29-86C5-02690D1F9A90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3278629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4060C-A6F9-1AA1-83C0-985666D86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49DE26C3-7492-00CF-D8A4-499986E5B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B70264-451B-14A0-BAD7-74033FCFB260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13A888-6707-9CA3-B0CC-FC362BF91DF2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901929-4637-0164-BF6D-80A6908541CA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6BDED9-3F63-61B7-83FF-B814D10EA3D4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7A6A30-A036-745D-CF2B-23988071D8A5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EDF2407-9076-0D30-0531-3B8C8CBC5594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857932B-546F-6EF3-B605-ACFE976138F7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E62B8A9-C22B-E015-A3B5-7376F7EB6A7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725F87-B5A4-18E1-E0D7-1FA9B4B573D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94E7F1-FB94-7D7F-F522-00637FBB6C55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5E1B72-DFED-5DFF-458A-2941867A8435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319403-C35A-B938-83B5-6E176A421F82}"/>
              </a:ext>
            </a:extLst>
          </p:cNvPr>
          <p:cNvSpPr txBox="1"/>
          <p:nvPr/>
        </p:nvSpPr>
        <p:spPr>
          <a:xfrm>
            <a:off x="7875389" y="4656076"/>
            <a:ext cx="526342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 data/future observations (aim for severe testing)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F0D2C9B-0447-05AE-7B7B-A88ADC3BC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6CE5DA-EED6-2266-EB54-943B5DE1EDE0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DA25E-8A73-214A-6D14-E1C19E8136BD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3412D-9CBB-C46A-7FF6-ED2014B82AD8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2858383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79647-E34B-76FF-C5B6-F6C03BD9C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586835C8-A604-7CD4-3714-AA49B8C2C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B70819-0653-3D1E-AE8D-6BB188A55D86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50BF4C-60CF-2617-0E80-AC0F686A1B61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D1BAB4-DAB4-3956-5EF7-D3751F64B22E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CA8A388-C30E-95B8-4FE1-4DACFF5EA068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79AD38A-1D36-143A-5671-7E4617E20F57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DBA2C13-1D3D-0440-B6E6-45B01E8B05C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0C56C1-DD01-2BD3-EE03-A3925E50C76C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D146B93-79D1-F0A0-43D7-9D55254EBB85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F3A154-CC8E-411F-7AEA-9DDB92D27278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9CC54F-BB3A-11B7-A083-77AC3A7B291C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9C7384-3981-A316-2329-B12907B2DF83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EBF1E0-02E8-9A64-A2BD-94723B03F762}"/>
              </a:ext>
            </a:extLst>
          </p:cNvPr>
          <p:cNvSpPr txBox="1"/>
          <p:nvPr/>
        </p:nvSpPr>
        <p:spPr>
          <a:xfrm>
            <a:off x="7875389" y="4656076"/>
            <a:ext cx="240001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effects of interventions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C7C7EEA-9CDF-11BD-C3FA-21D2B34F9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F6B882-430D-2DC4-FE08-337491BD0E3B}"/>
              </a:ext>
            </a:extLst>
          </p:cNvPr>
          <p:cNvSpPr txBox="1"/>
          <p:nvPr/>
        </p:nvSpPr>
        <p:spPr>
          <a:xfrm>
            <a:off x="7872519" y="4988216"/>
            <a:ext cx="152496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causal predictions</a:t>
            </a:r>
            <a:endParaRPr lang="en-US" b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400950-B5ED-D659-B3D3-A7EE28B56B74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541BBA-8875-71AC-F06F-EC054F11EAE4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398467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F77EB-4223-5656-4554-7D78A45FE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26"/>
          <a:stretch/>
        </p:blipFill>
        <p:spPr bwMode="auto">
          <a:xfrm>
            <a:off x="1487827" y="741306"/>
            <a:ext cx="10356169" cy="740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CF9FEE-482A-61BD-A3F6-33A70FDA3789}"/>
              </a:ext>
            </a:extLst>
          </p:cNvPr>
          <p:cNvSpPr/>
          <p:nvPr/>
        </p:nvSpPr>
        <p:spPr>
          <a:xfrm>
            <a:off x="7369843" y="4681400"/>
            <a:ext cx="4474153" cy="700107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CAA148-2070-A91E-81B0-3001C57C595A}"/>
              </a:ext>
            </a:extLst>
          </p:cNvPr>
          <p:cNvSpPr/>
          <p:nvPr/>
        </p:nvSpPr>
        <p:spPr>
          <a:xfrm>
            <a:off x="7369843" y="6408744"/>
            <a:ext cx="4474153" cy="1738362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41E09D-7E41-5AD4-A94E-BA384F1D9AA5}"/>
              </a:ext>
            </a:extLst>
          </p:cNvPr>
          <p:cNvSpPr/>
          <p:nvPr/>
        </p:nvSpPr>
        <p:spPr>
          <a:xfrm>
            <a:off x="7369843" y="2932022"/>
            <a:ext cx="4474153" cy="700107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83C2F2-9020-5576-3A57-C79250048551}"/>
              </a:ext>
            </a:extLst>
          </p:cNvPr>
          <p:cNvSpPr/>
          <p:nvPr/>
        </p:nvSpPr>
        <p:spPr>
          <a:xfrm>
            <a:off x="9589023" y="4445074"/>
            <a:ext cx="2254973" cy="349185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660150-8C9F-92C6-360C-1B28B4795798}"/>
              </a:ext>
            </a:extLst>
          </p:cNvPr>
          <p:cNvSpPr/>
          <p:nvPr/>
        </p:nvSpPr>
        <p:spPr>
          <a:xfrm>
            <a:off x="9589022" y="6234151"/>
            <a:ext cx="2254973" cy="349185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F91C7A-8D6E-311C-5984-757DF4AE0AF0}"/>
              </a:ext>
            </a:extLst>
          </p:cNvPr>
          <p:cNvSpPr/>
          <p:nvPr/>
        </p:nvSpPr>
        <p:spPr>
          <a:xfrm>
            <a:off x="10078196" y="2470182"/>
            <a:ext cx="1765799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6F93DC-DE19-2205-CC2A-BE9C42B8E18D}"/>
              </a:ext>
            </a:extLst>
          </p:cNvPr>
          <p:cNvSpPr/>
          <p:nvPr/>
        </p:nvSpPr>
        <p:spPr>
          <a:xfrm>
            <a:off x="8417825" y="2879976"/>
            <a:ext cx="3415153" cy="4618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Why? Was it X that caused Y?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</a:br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 </a:t>
            </a:r>
            <a:r>
              <a:rPr lang="en-US" sz="1200" b="1" dirty="0" err="1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y</a:t>
            </a:r>
            <a:r>
              <a:rPr lang="en-US" sz="1200" b="1" baseline="-25000" dirty="0" err="1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x</a:t>
            </a:r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 | x’, y’)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had X been x, given we actually observed X = x’ and Y = y’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469033-E0BB-7A68-11A0-2E0683AC5903}"/>
              </a:ext>
            </a:extLst>
          </p:cNvPr>
          <p:cNvSpPr/>
          <p:nvPr/>
        </p:nvSpPr>
        <p:spPr>
          <a:xfrm>
            <a:off x="8417825" y="4624528"/>
            <a:ext cx="3415152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What if I do X?</a:t>
            </a:r>
          </a:p>
          <a:p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P(y | do(x), z)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given we intervened to set X = x and then observed Z = z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7ECBCD-332D-27B4-9CEA-A27C8C3CEA32}"/>
              </a:ext>
            </a:extLst>
          </p:cNvPr>
          <p:cNvSpPr/>
          <p:nvPr/>
        </p:nvSpPr>
        <p:spPr>
          <a:xfrm>
            <a:off x="8417825" y="6374013"/>
            <a:ext cx="3415153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What if I see X?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How would seeing X change my belief in Y?</a:t>
            </a:r>
          </a:p>
          <a:p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P(y | x)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given we observed X = x</a:t>
            </a:r>
          </a:p>
        </p:txBody>
      </p:sp>
    </p:spTree>
    <p:extLst>
      <p:ext uri="{BB962C8B-B14F-4D97-AF65-F5344CB8AC3E}">
        <p14:creationId xmlns:p14="http://schemas.microsoft.com/office/powerpoint/2010/main" val="1632704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C5F47B6-192C-0348-738B-1AB34436EC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4352830"/>
              </p:ext>
            </p:extLst>
          </p:nvPr>
        </p:nvGraphicFramePr>
        <p:xfrm>
          <a:off x="1" y="202084"/>
          <a:ext cx="9655013" cy="8484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9BC522-77D1-19A0-6DA7-D67D5C1087F4}"/>
              </a:ext>
            </a:extLst>
          </p:cNvPr>
          <p:cNvSpPr txBox="1"/>
          <p:nvPr/>
        </p:nvSpPr>
        <p:spPr>
          <a:xfrm>
            <a:off x="8870710" y="4908516"/>
            <a:ext cx="37680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data + statistical model</a:t>
            </a:r>
          </a:p>
          <a:p>
            <a:pPr algn="ctr"/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(associations/statistical relationships)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E3997-3D84-88C3-6A49-F0B1BC179A97}"/>
              </a:ext>
            </a:extLst>
          </p:cNvPr>
          <p:cNvSpPr txBox="1"/>
          <p:nvPr/>
        </p:nvSpPr>
        <p:spPr>
          <a:xfrm>
            <a:off x="9285053" y="7411085"/>
            <a:ext cx="29393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data + statistical model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+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u="sng" dirty="0">
                <a:solidFill>
                  <a:srgbClr val="7030A0"/>
                </a:solidFill>
              </a:rPr>
              <a:t>causal model</a:t>
            </a:r>
            <a:br>
              <a:rPr lang="en-US" b="1" dirty="0">
                <a:solidFill>
                  <a:srgbClr val="7030A0"/>
                </a:solidFill>
              </a:rPr>
            </a:br>
            <a:endParaRPr lang="en-US" b="1" dirty="0">
              <a:solidFill>
                <a:srgbClr val="7030A0"/>
              </a:solidFill>
            </a:endParaRPr>
          </a:p>
          <a:p>
            <a:pPr algn="ctr"/>
            <a:r>
              <a:rPr lang="en-US" b="1" dirty="0">
                <a:solidFill>
                  <a:srgbClr val="7030A0"/>
                </a:solidFill>
              </a:rPr>
              <a:t>(effects/causal relationships)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40A12-30FC-671B-6581-089C15305D82}"/>
              </a:ext>
            </a:extLst>
          </p:cNvPr>
          <p:cNvSpPr txBox="1"/>
          <p:nvPr/>
        </p:nvSpPr>
        <p:spPr>
          <a:xfrm>
            <a:off x="2805965" y="5370181"/>
            <a:ext cx="1571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data + </a:t>
            </a:r>
            <a:r>
              <a:rPr lang="en-US" b="1" dirty="0" err="1">
                <a:solidFill>
                  <a:srgbClr val="00B0F0"/>
                </a:solidFill>
              </a:rPr>
              <a:t>favstats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666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6FF6C-96C0-B5D2-E7F3-3FA0C87CC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>
            <a:extLst>
              <a:ext uri="{FF2B5EF4-FFF2-40B4-BE49-F238E27FC236}">
                <a16:creationId xmlns:a16="http://schemas.microsoft.com/office/drawing/2014/main" id="{4C212F46-8C75-A8EC-DD1B-8398229E4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8C943810-8D22-F2E5-F6D6-2A2AE4824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B95622-E105-6B85-B488-0346AB4F2200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1DB62A9-5507-0EC9-E54B-CDDBCA1F138A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1D749FD-D88C-C54A-D090-B95C78D66F3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8ED608-32F0-5CD5-83E8-05D1EDD3D39C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4B70B8-8E60-D67B-2FE9-BC1BFD9B81F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AD0F416-F2A6-235C-C955-8BDF9EF88D5E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D127B3-D244-3A2A-A41C-F36032B37C2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7055C01-051E-58C0-DE10-22C7B31CE75F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</p:spTree>
    <p:extLst>
      <p:ext uri="{BB962C8B-B14F-4D97-AF65-F5344CB8AC3E}">
        <p14:creationId xmlns:p14="http://schemas.microsoft.com/office/powerpoint/2010/main" val="2161092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99C31593-2B92-1F18-1D22-CA2EA7CA23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80111C-B49B-709F-8F02-4060A0BE10F6}"/>
              </a:ext>
            </a:extLst>
          </p:cNvPr>
          <p:cNvSpPr/>
          <p:nvPr/>
        </p:nvSpPr>
        <p:spPr>
          <a:xfrm>
            <a:off x="3723131" y="0"/>
            <a:ext cx="9603632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59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AE37D-C6B9-B85C-F0E1-D911754A5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6684B13F-10F9-6C4B-F88C-B5FA12F3A4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32D981-3A42-131F-06E8-A4A48B35D5F0}"/>
              </a:ext>
            </a:extLst>
          </p:cNvPr>
          <p:cNvSpPr/>
          <p:nvPr/>
        </p:nvSpPr>
        <p:spPr>
          <a:xfrm>
            <a:off x="9069049" y="0"/>
            <a:ext cx="4257714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2A37A30-E7D0-4CAB-D0C7-D10C6993B635}"/>
              </a:ext>
            </a:extLst>
          </p:cNvPr>
          <p:cNvSpPr/>
          <p:nvPr/>
        </p:nvSpPr>
        <p:spPr>
          <a:xfrm>
            <a:off x="3672590" y="0"/>
            <a:ext cx="1828800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56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1C650-3532-F7D6-8C1E-7CFF728A4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856D911B-4F41-BF1E-5671-8449EE93DD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5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D01A4-00F6-1B14-863B-FAABDC048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7E45BA72-9664-B2DB-BB56-B5B016925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E1F237-9E76-44DA-0189-6980392CEA2C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F9EC1EB-4668-22CC-CF8E-99D487046903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7CAB2E-90B0-E721-E881-10DB06BC65A3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29F6710-4146-2A44-204C-1A06717341BE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CCE232-05CC-72C2-E2AD-FC41E7D7CC9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99C7EDE-9311-E174-4675-138EFA88B68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DCA320-0217-4AA0-1ED5-AACF90F21C7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749611-8DE6-0AF6-9E31-16996D641FEC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6DF78-0D21-0145-A1E7-CAD4354187D4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A70652AD-7903-B3B8-7BC1-C81956B59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20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E26C0-8ACF-9D5E-2F86-3A6CB941F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F7E8627-6C40-C4C7-DDB4-B1A20309E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D6836-7AC2-BDC9-6B2F-1037F2571962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7E5AAA-C7DA-ACA1-796B-36848B4FBF3D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CCA6F6-7776-4312-3C7D-0743861758AB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47D52E1-FB99-A273-23AD-627DF1762DF9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CE108B-8A9B-6173-B583-50D4D697CB4D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76968D-457D-8B5D-F609-F7C3ECC0B02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3499717-7B7C-6984-5C87-54C5CC9F2D9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892CC51-43A6-B429-3AC9-C83C39E595E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AAEE03-F84B-ACDD-27CF-C4BF88837C33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1EBE1A-D110-D8D3-66D9-0829E63F773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A8278E9-0813-D81E-382D-B11B0C625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38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ABF03-CD61-8500-2B81-F93F9E4C7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EC988BBE-DFCE-524A-D90B-0C2B3F2F0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C573D9-9D3F-3C0F-6099-2EB6734E7CA1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15DBCE-F5E4-0CE5-F81F-34751383542A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2D1878-4CE2-BF45-6A15-1E2D057FC5A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FC4958-9C31-566E-AE18-BB81F3BC2E3E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EFD7D1-9D17-1DE9-2042-FF946FC963CC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1CC8597-DF63-1707-7A96-4B5605C269B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8FBB6B-4081-80DD-8429-DCC6E82ABEA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3D5A154-9E1E-C15E-4A7F-BB43DA7FA669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2BE89B-8749-ADA9-F851-8C1C4211232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28368-A2D7-1887-E44E-1E242F403D41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2D327D-4272-15EE-858B-46C5E2DDE1D2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23B628F-B2EB-4B58-2DB4-FA328F8BA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8896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16626-8546-F32B-5794-686B168DA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F5B0A125-89E2-9397-1F2C-9CBEAC20C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803A974-88F9-4E08-69BE-4C31AB85C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0C8BE4-815B-DD98-4895-ABD6E11DD663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570991-2B59-4B5A-759B-F689B8E9EFD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171078-91B2-6726-AFD9-56D2B626DC09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6BB23FB-3A07-EEFC-0263-AF8166F8B990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EB1CB61-97FD-657E-8A60-7966416E728C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A236365-D017-F0BF-DA05-C6AC2E66370F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D60223-6A20-60E5-3CE5-ED52D6312CD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5C98FB6-990E-9138-9AAB-B52A5B9A8D7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2101EB-00B3-8681-87BD-5BFC534051C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B1E0A-A594-E736-4AC8-27E0250F91E5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88B771-E959-7907-4D3D-2B3D6823A0F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133094-2905-DB82-69C7-8E5F6A466169}"/>
              </a:ext>
            </a:extLst>
          </p:cNvPr>
          <p:cNvSpPr txBox="1"/>
          <p:nvPr/>
        </p:nvSpPr>
        <p:spPr>
          <a:xfrm>
            <a:off x="10060992" y="3531750"/>
            <a:ext cx="190161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</a:t>
            </a:r>
            <a:r>
              <a:rPr lang="en-US" b="1" dirty="0">
                <a:solidFill>
                  <a:schemeClr val="bg1"/>
                </a:solidFill>
              </a:rPr>
              <a:t>(+ prior)</a:t>
            </a:r>
          </a:p>
        </p:txBody>
      </p:sp>
    </p:spTree>
    <p:extLst>
      <p:ext uri="{BB962C8B-B14F-4D97-AF65-F5344CB8AC3E}">
        <p14:creationId xmlns:p14="http://schemas.microsoft.com/office/powerpoint/2010/main" val="2223533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9EA78-9A77-191E-7ED7-593ECFA56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56393F44-98CD-61D7-B722-607F2DCC9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773E4689-04D5-13CF-ADCE-740DD04F6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53BB37-1ADE-D551-ADE6-69C9D51FF731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CE9E-B0A8-AA1C-F9C6-D62FB83C0E1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2657C1-7D30-F9FD-DFF0-8FC1A65C824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844254-1539-CD51-813A-D8AC5381BA42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FE8BD4-154A-3E01-7181-21EAC998FA8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73DE71E-8576-27F1-043F-E55CAF4655E2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359EDA-128A-F073-1292-BBF47B59754E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EBDEE31-33E9-E73F-3838-74897035D770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B58CAB-5B44-70E9-C454-1B07CA789258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2BB6B9-CDBF-B14E-1A02-0F65AED1C84E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583DD-F5E8-ED57-8ABE-CE50205DEB40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3D3A29-EE6C-CC62-AEC2-58D6C1111D07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3269492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135B3-ADA4-9C66-B1CA-B0E74850F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39C95DB3-ED7D-27E1-69CB-932559997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3E8C3399-A83A-73BF-5FB9-5D97188CD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04F37B-E24B-3E2C-3AC6-E6E280A7FA1E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732C15-ED4E-A9E4-6787-373E76F5C1DC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BB8FC83-D5AF-918E-3305-30C4F876995F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2311167-C167-21F4-9561-7FE0F9FB5730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33E903-C100-DB1B-6FEC-3D65D74CED74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DF1DB0E-7FA6-0B72-9AAD-32BFBF49132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C73211-99A5-B9C2-0ECE-F6878A013191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A6ABF07-D4E1-171E-FFC8-413E0BFDF69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9655957-63AA-E958-2CA8-91F31115A803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5F746FD-0C07-FC7A-F253-47DE6ADAD43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57A340-74D8-A38D-669F-DDEF129EC8AA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172DFD-3678-31FD-C430-D803939F0C27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5936C6-4AD2-6FC4-A2FE-A9ACB0D93204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0B091F-5215-BFEC-4BC2-711CC34EE521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99327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396F1-C09F-CA65-4CC5-6C3F38D06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508CF2A0-130A-C991-34AB-F39EA6B98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88D579DE-8F12-2E5B-A74F-E5554FEF1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97F2FB-77CB-8810-D580-D4A2513ABE05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34F9BF-A163-5F92-A60E-91F6BA9D191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E9509E-7FBC-E32F-E39E-633A9DBCAA47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E1D6019-D51F-65FA-D7D4-A7A52C0B9B1C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67BE8B-13E3-9619-6D88-C89D03674896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D100BAA-550A-EEDC-3030-60E79A8E746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B19BF6-DAA2-4509-D3CC-992E1CD7306F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F7701AC-408A-BB7B-AF0F-2D410B86DBE0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24EADA6-B5F2-7E15-BD05-6BB0DB8A7003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E3D5567-BCB6-93D1-940A-B5E51603DB6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934B3-8BF1-8171-8BB1-E9D99A5526A0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9B4C50-A4FF-32B3-5540-790A63B7F891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43BC3-1CAB-3042-B714-0AA0D2C4505C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6D2130-3F87-D1B1-67C5-9382BE1AD37F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E4785E-F9FD-1402-7AA4-1A0FE4ABFAD7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293824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3725</TotalTime>
  <Words>3787</Words>
  <Application>Microsoft Macintosh PowerPoint</Application>
  <PresentationFormat>Custom</PresentationFormat>
  <Paragraphs>389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Nova Light</vt:lpstr>
      <vt:lpstr>Calibri</vt:lpstr>
      <vt:lpstr>Calibri Light</vt:lpstr>
      <vt:lpstr>Chalkboard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Marcora, Edoardo</dc:creator>
  <cp:lastModifiedBy>Marcora, Edoardo</cp:lastModifiedBy>
  <cp:revision>467</cp:revision>
  <dcterms:created xsi:type="dcterms:W3CDTF">2023-11-12T17:13:15Z</dcterms:created>
  <dcterms:modified xsi:type="dcterms:W3CDTF">2025-03-13T17:07:52Z</dcterms:modified>
</cp:coreProperties>
</file>

<file path=docProps/thumbnail.jpeg>
</file>